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73" r:id="rId5"/>
    <p:sldId id="272" r:id="rId6"/>
    <p:sldId id="289" r:id="rId7"/>
    <p:sldId id="290" r:id="rId8"/>
    <p:sldId id="276" r:id="rId9"/>
    <p:sldId id="288" r:id="rId10"/>
    <p:sldId id="277" r:id="rId11"/>
    <p:sldId id="291" r:id="rId12"/>
    <p:sldId id="296" r:id="rId13"/>
    <p:sldId id="280" r:id="rId14"/>
    <p:sldId id="283" r:id="rId15"/>
    <p:sldId id="284" r:id="rId16"/>
    <p:sldId id="285" r:id="rId17"/>
    <p:sldId id="275" r:id="rId18"/>
    <p:sldId id="294" r:id="rId19"/>
    <p:sldId id="301" r:id="rId20"/>
    <p:sldId id="295" r:id="rId21"/>
    <p:sldId id="297" r:id="rId22"/>
    <p:sldId id="298" r:id="rId23"/>
    <p:sldId id="299" r:id="rId24"/>
    <p:sldId id="300" r:id="rId2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49">
          <p15:clr>
            <a:srgbClr val="A4A3A4"/>
          </p15:clr>
        </p15:guide>
        <p15:guide id="2" orient="horz" pos="102">
          <p15:clr>
            <a:srgbClr val="A4A3A4"/>
          </p15:clr>
        </p15:guide>
        <p15:guide id="3" orient="horz" pos="3994">
          <p15:clr>
            <a:srgbClr val="A4A3A4"/>
          </p15:clr>
        </p15:guide>
        <p15:guide id="4" pos="2905">
          <p15:clr>
            <a:srgbClr val="A4A3A4"/>
          </p15:clr>
        </p15:guide>
        <p15:guide id="5" pos="366">
          <p15:clr>
            <a:srgbClr val="A4A3A4"/>
          </p15:clr>
        </p15:guide>
        <p15:guide id="6" pos="5555">
          <p15:clr>
            <a:srgbClr val="A4A3A4"/>
          </p15:clr>
        </p15:guide>
        <p15:guide id="7" pos="201">
          <p15:clr>
            <a:srgbClr val="A4A3A4"/>
          </p15:clr>
        </p15:guide>
        <p15:guide id="8" pos="5272">
          <p15:clr>
            <a:srgbClr val="A4A3A4"/>
          </p15:clr>
        </p15:guide>
        <p15:guide id="9" pos="45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 Vallee, Daniel" initials="LVD" lastIdx="3" clrIdx="0"/>
  <p:cmAuthor id="7" name="Gandhi, Riddhi" initials="GR" lastIdx="0" clrIdx="7"/>
  <p:cmAuthor id="1" name="Stranick, Kimberly" initials="SK" lastIdx="6" clrIdx="1"/>
  <p:cmAuthor id="2" name="Rennick, Lisa" initials="RL" lastIdx="0" clrIdx="2"/>
  <p:cmAuthor id="3" name="knagrod" initials="kln" lastIdx="15" clrIdx="3"/>
  <p:cmAuthor id="4" name="Wozniak, Jonathan" initials="JW" lastIdx="1" clrIdx="4"/>
  <p:cmAuthor id="5" name="Golikov, Gretchen" initials="GG" lastIdx="1" clrIdx="5"/>
  <p:cmAuthor id="6" name="Raval, Pinku" initials="RP" lastIdx="6" clrIdx="6">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F6600"/>
    <a:srgbClr val="CC0099"/>
    <a:srgbClr val="FFE900"/>
    <a:srgbClr val="9A9B9C"/>
    <a:srgbClr val="4D4F53"/>
    <a:srgbClr val="000000"/>
    <a:srgbClr val="C9CACB"/>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A720BF-6238-41D3-8CBB-2FEF292C2784}" v="2" dt="2019-12-12T17:46:16.7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465" autoAdjust="0"/>
  </p:normalViewPr>
  <p:slideViewPr>
    <p:cSldViewPr snapToGrid="0" showGuides="1">
      <p:cViewPr varScale="1">
        <p:scale>
          <a:sx n="85" d="100"/>
          <a:sy n="85" d="100"/>
        </p:scale>
        <p:origin x="1584" y="78"/>
      </p:cViewPr>
      <p:guideLst>
        <p:guide orient="horz" pos="2149"/>
        <p:guide orient="horz" pos="102"/>
        <p:guide orient="horz" pos="3994"/>
        <p:guide pos="2905"/>
        <p:guide pos="366"/>
        <p:guide pos="5555"/>
        <p:guide pos="201"/>
        <p:guide pos="5272"/>
        <p:guide pos="4524"/>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343" cy="465455"/>
          </a:xfrm>
          <a:prstGeom prst="rect">
            <a:avLst/>
          </a:prstGeom>
        </p:spPr>
        <p:txBody>
          <a:bodyPr vert="horz" lIns="94074" tIns="47037" rIns="94074" bIns="47037" rtlCol="0"/>
          <a:lstStyle>
            <a:lvl1pPr algn="l" fontAlgn="auto">
              <a:spcBef>
                <a:spcPts val="0"/>
              </a:spcBef>
              <a:spcAft>
                <a:spcPts val="0"/>
              </a:spcAft>
              <a:defRPr sz="1300">
                <a:latin typeface="+mn-lt"/>
                <a:cs typeface="+mn-cs"/>
              </a:defRPr>
            </a:lvl1pPr>
          </a:lstStyle>
          <a:p>
            <a:pPr>
              <a:defRPr/>
            </a:pPr>
            <a:endParaRPr lang="en-US" dirty="0"/>
          </a:p>
        </p:txBody>
      </p:sp>
      <p:sp>
        <p:nvSpPr>
          <p:cNvPr id="3" name="Date Placeholder 2"/>
          <p:cNvSpPr>
            <a:spLocks noGrp="1"/>
          </p:cNvSpPr>
          <p:nvPr>
            <p:ph type="dt" idx="1"/>
          </p:nvPr>
        </p:nvSpPr>
        <p:spPr>
          <a:xfrm>
            <a:off x="3978132" y="1"/>
            <a:ext cx="3043343" cy="465455"/>
          </a:xfrm>
          <a:prstGeom prst="rect">
            <a:avLst/>
          </a:prstGeom>
        </p:spPr>
        <p:txBody>
          <a:bodyPr vert="horz" lIns="94074" tIns="47037" rIns="94074" bIns="47037" rtlCol="0"/>
          <a:lstStyle>
            <a:lvl1pPr algn="r" fontAlgn="auto">
              <a:spcBef>
                <a:spcPts val="0"/>
              </a:spcBef>
              <a:spcAft>
                <a:spcPts val="0"/>
              </a:spcAft>
              <a:defRPr sz="1300" smtClean="0">
                <a:latin typeface="+mn-lt"/>
                <a:cs typeface="+mn-cs"/>
              </a:defRPr>
            </a:lvl1pPr>
          </a:lstStyle>
          <a:p>
            <a:pPr>
              <a:defRPr/>
            </a:pPr>
            <a:fld id="{0D3C570B-8065-4278-975D-133539539F28}" type="datetimeFigureOut">
              <a:rPr lang="en-US"/>
              <a:pPr>
                <a:defRPr/>
              </a:pPr>
              <a:t>12/12/2019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074" tIns="47037" rIns="94074" bIns="47037" rtlCol="0" anchor="ctr"/>
          <a:lstStyle/>
          <a:p>
            <a:pPr lvl="0"/>
            <a:endParaRPr lang="en-US" noProof="0" dirty="0"/>
          </a:p>
        </p:txBody>
      </p:sp>
      <p:sp>
        <p:nvSpPr>
          <p:cNvPr id="5" name="Notes Placeholder 4"/>
          <p:cNvSpPr>
            <a:spLocks noGrp="1"/>
          </p:cNvSpPr>
          <p:nvPr>
            <p:ph type="body" sz="quarter" idx="3"/>
          </p:nvPr>
        </p:nvSpPr>
        <p:spPr>
          <a:xfrm>
            <a:off x="702311" y="4421825"/>
            <a:ext cx="5618480" cy="4189094"/>
          </a:xfrm>
          <a:prstGeom prst="rect">
            <a:avLst/>
          </a:prstGeom>
        </p:spPr>
        <p:txBody>
          <a:bodyPr vert="horz" lIns="94074" tIns="47037" rIns="94074" bIns="4703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4074" tIns="47037" rIns="94074" bIns="47037" rtlCol="0" anchor="b"/>
          <a:lstStyle>
            <a:lvl1pPr algn="l" fontAlgn="auto">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4074" tIns="47037" rIns="94074" bIns="47037" rtlCol="0" anchor="b"/>
          <a:lstStyle>
            <a:lvl1pPr algn="r" fontAlgn="auto">
              <a:spcBef>
                <a:spcPts val="0"/>
              </a:spcBef>
              <a:spcAft>
                <a:spcPts val="0"/>
              </a:spcAft>
              <a:defRPr sz="1300" smtClean="0">
                <a:latin typeface="+mn-lt"/>
                <a:cs typeface="+mn-cs"/>
              </a:defRPr>
            </a:lvl1pPr>
          </a:lstStyle>
          <a:p>
            <a:pPr>
              <a:defRPr/>
            </a:pPr>
            <a:fld id="{5890EEA8-31CC-45DF-B38A-DC9C7F94EB2A}" type="slidenum">
              <a:rPr lang="en-US"/>
              <a:pPr>
                <a:defRPr/>
              </a:pPr>
              <a:t>‹#›</a:t>
            </a:fld>
            <a:endParaRPr lang="en-US" dirty="0"/>
          </a:p>
        </p:txBody>
      </p:sp>
    </p:spTree>
    <p:extLst>
      <p:ext uri="{BB962C8B-B14F-4D97-AF65-F5344CB8AC3E}">
        <p14:creationId xmlns:p14="http://schemas.microsoft.com/office/powerpoint/2010/main" val="1339043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16</a:t>
            </a:fld>
            <a:endParaRPr lang="en-US" dirty="0"/>
          </a:p>
        </p:txBody>
      </p:sp>
    </p:spTree>
    <p:extLst>
      <p:ext uri="{BB962C8B-B14F-4D97-AF65-F5344CB8AC3E}">
        <p14:creationId xmlns:p14="http://schemas.microsoft.com/office/powerpoint/2010/main" val="21452974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18</a:t>
            </a:fld>
            <a:endParaRPr lang="en-US" dirty="0"/>
          </a:p>
        </p:txBody>
      </p:sp>
    </p:spTree>
    <p:extLst>
      <p:ext uri="{BB962C8B-B14F-4D97-AF65-F5344CB8AC3E}">
        <p14:creationId xmlns:p14="http://schemas.microsoft.com/office/powerpoint/2010/main" val="3098005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19</a:t>
            </a:fld>
            <a:endParaRPr lang="en-US" dirty="0"/>
          </a:p>
        </p:txBody>
      </p:sp>
    </p:spTree>
    <p:extLst>
      <p:ext uri="{BB962C8B-B14F-4D97-AF65-F5344CB8AC3E}">
        <p14:creationId xmlns:p14="http://schemas.microsoft.com/office/powerpoint/2010/main" val="15852562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20</a:t>
            </a:fld>
            <a:endParaRPr lang="en-US" dirty="0"/>
          </a:p>
        </p:txBody>
      </p:sp>
    </p:spTree>
    <p:extLst>
      <p:ext uri="{BB962C8B-B14F-4D97-AF65-F5344CB8AC3E}">
        <p14:creationId xmlns:p14="http://schemas.microsoft.com/office/powerpoint/2010/main" val="780371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21</a:t>
            </a:fld>
            <a:endParaRPr lang="en-US" dirty="0"/>
          </a:p>
        </p:txBody>
      </p:sp>
    </p:spTree>
    <p:extLst>
      <p:ext uri="{BB962C8B-B14F-4D97-AF65-F5344CB8AC3E}">
        <p14:creationId xmlns:p14="http://schemas.microsoft.com/office/powerpoint/2010/main" val="3073974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890EEA8-31CC-45DF-B38A-DC9C7F94EB2A}"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7.jpeg"/><Relationship Id="rId7"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3" name="Subtitle 2"/>
          <p:cNvSpPr>
            <a:spLocks noGrp="1"/>
          </p:cNvSpPr>
          <p:nvPr userDrawn="1">
            <p:ph type="subTitle" idx="1" hasCustomPrompt="1"/>
          </p:nvPr>
        </p:nvSpPr>
        <p:spPr>
          <a:xfrm>
            <a:off x="563136" y="5334000"/>
            <a:ext cx="2057400" cy="533400"/>
          </a:xfrm>
        </p:spPr>
        <p:txBody>
          <a:bodyPr lIns="0" tIns="0" rIns="0" bIns="0">
            <a:normAutofit/>
          </a:bodyPr>
          <a:lstStyle>
            <a:lvl1pPr marL="0" indent="0" algn="l">
              <a:buNone/>
              <a:defRPr sz="14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date</a:t>
            </a:r>
          </a:p>
        </p:txBody>
      </p:sp>
      <p:sp>
        <p:nvSpPr>
          <p:cNvPr id="2" name="Title 1"/>
          <p:cNvSpPr>
            <a:spLocks noGrp="1"/>
          </p:cNvSpPr>
          <p:nvPr userDrawn="1">
            <p:ph type="ctrTitle" hasCustomPrompt="1"/>
          </p:nvPr>
        </p:nvSpPr>
        <p:spPr>
          <a:xfrm>
            <a:off x="555702" y="4456090"/>
            <a:ext cx="5797296" cy="811834"/>
          </a:xfrm>
        </p:spPr>
        <p:txBody>
          <a:bodyPr lIns="0" tIns="0" rIns="0" bIns="0" anchor="b" anchorCtr="0">
            <a:noAutofit/>
          </a:bodyPr>
          <a:lstStyle>
            <a:lvl1pPr algn="l">
              <a:lnSpc>
                <a:spcPct val="90000"/>
              </a:lnSpc>
              <a:defRPr sz="2700" baseline="0">
                <a:solidFill>
                  <a:schemeClr val="tx1"/>
                </a:solidFill>
                <a:latin typeface="Arial" pitchFamily="34" charset="0"/>
                <a:cs typeface="Arial" pitchFamily="34" charset="0"/>
              </a:defRPr>
            </a:lvl1pPr>
          </a:lstStyle>
          <a:p>
            <a:r>
              <a:rPr lang="en-US" dirty="0"/>
              <a:t>Click to edit title</a:t>
            </a:r>
          </a:p>
        </p:txBody>
      </p:sp>
      <p:sp>
        <p:nvSpPr>
          <p:cNvPr id="28" name="Text Placeholder 27"/>
          <p:cNvSpPr>
            <a:spLocks noGrp="1"/>
          </p:cNvSpPr>
          <p:nvPr userDrawn="1">
            <p:ph type="body" sz="quarter" idx="10" hasCustomPrompt="1"/>
          </p:nvPr>
        </p:nvSpPr>
        <p:spPr>
          <a:xfrm>
            <a:off x="563136" y="6096000"/>
            <a:ext cx="3657600" cy="139700"/>
          </a:xfrm>
        </p:spPr>
        <p:txBody>
          <a:bodyPr lIns="0" tIns="0" rIns="0" bIns="0">
            <a:noAutofit/>
          </a:bodyPr>
          <a:lstStyle>
            <a:lvl1pPr marL="0" indent="0">
              <a:lnSpc>
                <a:spcPts val="1100"/>
              </a:lnSpc>
              <a:spcBef>
                <a:spcPts val="0"/>
              </a:spcBef>
              <a:buFontTx/>
              <a:buNone/>
              <a:defRPr sz="1000" baseline="0">
                <a:latin typeface="Arial" pitchFamily="34" charset="0"/>
                <a:cs typeface="Arial" pitchFamily="34" charset="0"/>
              </a:defRPr>
            </a:lvl1pPr>
            <a:lvl2pPr>
              <a:buFontTx/>
              <a:buNone/>
              <a:defRPr sz="900">
                <a:latin typeface="Arial" pitchFamily="34" charset="0"/>
                <a:cs typeface="Arial" pitchFamily="34" charset="0"/>
              </a:defRPr>
            </a:lvl2pPr>
            <a:lvl3pPr>
              <a:buFontTx/>
              <a:buNone/>
              <a:defRPr sz="900">
                <a:latin typeface="Arial" pitchFamily="34" charset="0"/>
                <a:cs typeface="Arial" pitchFamily="34" charset="0"/>
              </a:defRPr>
            </a:lvl3pPr>
            <a:lvl4pPr>
              <a:buFontTx/>
              <a:buNone/>
              <a:defRPr sz="900">
                <a:latin typeface="Arial" pitchFamily="34" charset="0"/>
                <a:cs typeface="Arial" pitchFamily="34" charset="0"/>
              </a:defRPr>
            </a:lvl4pPr>
            <a:lvl5pPr>
              <a:buFontTx/>
              <a:buNone/>
              <a:defRPr sz="900">
                <a:latin typeface="Arial" pitchFamily="34" charset="0"/>
                <a:cs typeface="Arial" pitchFamily="34" charset="0"/>
              </a:defRPr>
            </a:lvl5pPr>
          </a:lstStyle>
          <a:p>
            <a:pPr lvl="0"/>
            <a:r>
              <a:rPr lang="en-US" dirty="0"/>
              <a:t>Click to edit  Author name</a:t>
            </a:r>
          </a:p>
        </p:txBody>
      </p:sp>
      <p:sp>
        <p:nvSpPr>
          <p:cNvPr id="10" name="Text Placeholder 27"/>
          <p:cNvSpPr>
            <a:spLocks noGrp="1"/>
          </p:cNvSpPr>
          <p:nvPr userDrawn="1">
            <p:ph type="body" sz="quarter" idx="11" hasCustomPrompt="1"/>
          </p:nvPr>
        </p:nvSpPr>
        <p:spPr>
          <a:xfrm>
            <a:off x="563136" y="6262468"/>
            <a:ext cx="3657600" cy="152400"/>
          </a:xfrm>
        </p:spPr>
        <p:txBody>
          <a:bodyPr lIns="0" tIns="0" rIns="0" bIns="0">
            <a:noAutofit/>
          </a:bodyPr>
          <a:lstStyle>
            <a:lvl1pPr marL="0" indent="0">
              <a:lnSpc>
                <a:spcPts val="1100"/>
              </a:lnSpc>
              <a:spcBef>
                <a:spcPts val="0"/>
              </a:spcBef>
              <a:buFontTx/>
              <a:buNone/>
              <a:defRPr sz="1000" baseline="0">
                <a:latin typeface="Arial" pitchFamily="34" charset="0"/>
                <a:cs typeface="Arial" pitchFamily="34" charset="0"/>
              </a:defRPr>
            </a:lvl1pPr>
            <a:lvl2pPr>
              <a:buFontTx/>
              <a:buNone/>
              <a:defRPr sz="900">
                <a:latin typeface="Arial" pitchFamily="34" charset="0"/>
                <a:cs typeface="Arial" pitchFamily="34" charset="0"/>
              </a:defRPr>
            </a:lvl2pPr>
            <a:lvl3pPr>
              <a:buFontTx/>
              <a:buNone/>
              <a:defRPr sz="900">
                <a:latin typeface="Arial" pitchFamily="34" charset="0"/>
                <a:cs typeface="Arial" pitchFamily="34" charset="0"/>
              </a:defRPr>
            </a:lvl3pPr>
            <a:lvl4pPr>
              <a:buFontTx/>
              <a:buNone/>
              <a:defRPr sz="900">
                <a:latin typeface="Arial" pitchFamily="34" charset="0"/>
                <a:cs typeface="Arial" pitchFamily="34" charset="0"/>
              </a:defRPr>
            </a:lvl4pPr>
            <a:lvl5pPr>
              <a:buFontTx/>
              <a:buNone/>
              <a:defRPr sz="900">
                <a:latin typeface="Arial" pitchFamily="34" charset="0"/>
                <a:cs typeface="Arial" pitchFamily="34" charset="0"/>
              </a:defRPr>
            </a:lvl5pPr>
          </a:lstStyle>
          <a:p>
            <a:pPr lvl="0"/>
            <a:r>
              <a:rPr lang="en-US" dirty="0"/>
              <a:t>Click to edit Department name</a:t>
            </a:r>
          </a:p>
        </p:txBody>
      </p:sp>
      <p:grpSp>
        <p:nvGrpSpPr>
          <p:cNvPr id="19" name="Group 18"/>
          <p:cNvGrpSpPr/>
          <p:nvPr userDrawn="1"/>
        </p:nvGrpSpPr>
        <p:grpSpPr>
          <a:xfrm>
            <a:off x="0" y="-16"/>
            <a:ext cx="9144000" cy="6491612"/>
            <a:chOff x="0" y="-16"/>
            <a:chExt cx="9144000" cy="6491612"/>
          </a:xfrm>
        </p:grpSpPr>
        <p:sp>
          <p:nvSpPr>
            <p:cNvPr id="7" name="Rectangle 6"/>
            <p:cNvSpPr/>
            <p:nvPr userDrawn="1"/>
          </p:nvSpPr>
          <p:spPr>
            <a:xfrm>
              <a:off x="319087" y="-16"/>
              <a:ext cx="3367087"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large gray wave for title.png"/>
            <p:cNvPicPr>
              <a:picLocks noChangeAspect="1"/>
            </p:cNvPicPr>
            <p:nvPr userDrawn="1"/>
          </p:nvPicPr>
          <p:blipFill>
            <a:blip r:embed="rId2" cstate="print"/>
            <a:stretch>
              <a:fillRect/>
            </a:stretch>
          </p:blipFill>
          <p:spPr>
            <a:xfrm>
              <a:off x="0" y="1691454"/>
              <a:ext cx="9144000" cy="2745772"/>
            </a:xfrm>
            <a:prstGeom prst="rect">
              <a:avLst/>
            </a:prstGeom>
          </p:spPr>
        </p:pic>
        <p:sp>
          <p:nvSpPr>
            <p:cNvPr id="13" name="Rectangle 12"/>
            <p:cNvSpPr/>
            <p:nvPr userDrawn="1"/>
          </p:nvSpPr>
          <p:spPr>
            <a:xfrm>
              <a:off x="319088" y="1690996"/>
              <a:ext cx="6880225" cy="4800600"/>
            </a:xfrm>
            <a:prstGeom prst="rect">
              <a:avLst/>
            </a:prstGeom>
            <a:solidFill>
              <a:schemeClr val="tx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Rectangle 7"/>
            <p:cNvSpPr/>
            <p:nvPr userDrawn="1"/>
          </p:nvSpPr>
          <p:spPr>
            <a:xfrm>
              <a:off x="319087" y="1691623"/>
              <a:ext cx="6880225"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color waves for title 1.png"/>
            <p:cNvPicPr>
              <a:picLocks noChangeAspect="1"/>
            </p:cNvPicPr>
            <p:nvPr userDrawn="1"/>
          </p:nvPicPr>
          <p:blipFill>
            <a:blip r:embed="rId3" cstate="print"/>
            <a:stretch>
              <a:fillRect/>
            </a:stretch>
          </p:blipFill>
          <p:spPr>
            <a:xfrm>
              <a:off x="319088" y="3847965"/>
              <a:ext cx="8824912" cy="666472"/>
            </a:xfrm>
            <a:prstGeom prst="rect">
              <a:avLst/>
            </a:prstGeom>
          </p:spPr>
        </p:pic>
        <p:pic>
          <p:nvPicPr>
            <p:cNvPr id="15" name="Picture 14" descr="slogan.png"/>
            <p:cNvPicPr>
              <a:picLocks noChangeAspect="1"/>
            </p:cNvPicPr>
            <p:nvPr userDrawn="1"/>
          </p:nvPicPr>
          <p:blipFill>
            <a:blip r:embed="rId4" cstate="print"/>
            <a:stretch>
              <a:fillRect/>
            </a:stretch>
          </p:blipFill>
          <p:spPr>
            <a:xfrm>
              <a:off x="570142" y="361456"/>
              <a:ext cx="2051483" cy="364988"/>
            </a:xfrm>
            <a:prstGeom prst="rect">
              <a:avLst/>
            </a:prstGeom>
          </p:spPr>
        </p:pic>
        <p:pic>
          <p:nvPicPr>
            <p:cNvPr id="18" name="Picture 17" descr="DS_logo_portrait_sm.png"/>
            <p:cNvPicPr>
              <a:picLocks noChangeAspect="1"/>
            </p:cNvPicPr>
            <p:nvPr userDrawn="1"/>
          </p:nvPicPr>
          <p:blipFill>
            <a:blip r:embed="rId5" cstate="print"/>
            <a:stretch>
              <a:fillRect/>
            </a:stretch>
          </p:blipFill>
          <p:spPr>
            <a:xfrm>
              <a:off x="8023859" y="215265"/>
              <a:ext cx="914402" cy="900686"/>
            </a:xfrm>
            <a:prstGeom prst="rect">
              <a:avLst/>
            </a:prstGeom>
          </p:spPr>
        </p:pic>
      </p:grpSp>
    </p:spTree>
    <p:extLst>
      <p:ext uri="{BB962C8B-B14F-4D97-AF65-F5344CB8AC3E}">
        <p14:creationId xmlns:p14="http://schemas.microsoft.com/office/powerpoint/2010/main" val="3660777255"/>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 customizable layout">
    <p:bg>
      <p:bgPr>
        <a:solidFill>
          <a:schemeClr val="bg1">
            <a:lumMod val="85000"/>
          </a:schemeClr>
        </a:solidFill>
        <a:effectLst/>
      </p:bgPr>
    </p:bg>
    <p:spTree>
      <p:nvGrpSpPr>
        <p:cNvPr id="1" name=""/>
        <p:cNvGrpSpPr/>
        <p:nvPr/>
      </p:nvGrpSpPr>
      <p:grpSpPr>
        <a:xfrm>
          <a:off x="0" y="0"/>
          <a:ext cx="0" cy="0"/>
          <a:chOff x="0" y="0"/>
          <a:chExt cx="0" cy="0"/>
        </a:xfrm>
      </p:grpSpPr>
      <p:pic>
        <p:nvPicPr>
          <p:cNvPr id="25" name="Picture 24" descr="Picture1 title 1a.jpg"/>
          <p:cNvPicPr>
            <a:picLocks noChangeAspect="1"/>
          </p:cNvPicPr>
          <p:nvPr userDrawn="1"/>
        </p:nvPicPr>
        <p:blipFill>
          <a:blip r:embed="rId2" cstate="print"/>
          <a:stretch>
            <a:fillRect/>
          </a:stretch>
        </p:blipFill>
        <p:spPr>
          <a:xfrm>
            <a:off x="318229" y="1747618"/>
            <a:ext cx="3383280" cy="2529840"/>
          </a:xfrm>
          <a:prstGeom prst="rect">
            <a:avLst/>
          </a:prstGeom>
        </p:spPr>
      </p:pic>
      <p:pic>
        <p:nvPicPr>
          <p:cNvPr id="22" name="Picture 21" descr="Picture2 title 1a.jpg"/>
          <p:cNvPicPr>
            <a:picLocks noChangeAspect="1"/>
          </p:cNvPicPr>
          <p:nvPr userDrawn="1"/>
        </p:nvPicPr>
        <p:blipFill>
          <a:blip r:embed="rId3" cstate="print"/>
          <a:srcRect l="544" r="480"/>
          <a:stretch>
            <a:fillRect/>
          </a:stretch>
        </p:blipFill>
        <p:spPr>
          <a:xfrm>
            <a:off x="3695700" y="889498"/>
            <a:ext cx="5448300" cy="3679930"/>
          </a:xfrm>
          <a:prstGeom prst="rect">
            <a:avLst/>
          </a:prstGeom>
        </p:spPr>
      </p:pic>
      <p:grpSp>
        <p:nvGrpSpPr>
          <p:cNvPr id="20" name="Group 19"/>
          <p:cNvGrpSpPr/>
          <p:nvPr userDrawn="1"/>
        </p:nvGrpSpPr>
        <p:grpSpPr>
          <a:xfrm>
            <a:off x="0" y="-5243"/>
            <a:ext cx="9144000" cy="6863244"/>
            <a:chOff x="0" y="-5243"/>
            <a:chExt cx="9144000" cy="6863244"/>
          </a:xfrm>
        </p:grpSpPr>
        <p:pic>
          <p:nvPicPr>
            <p:cNvPr id="19" name="Picture 18" descr="large bottom white wave for title 1a.png"/>
            <p:cNvPicPr>
              <a:picLocks noChangeAspect="1"/>
            </p:cNvPicPr>
            <p:nvPr userDrawn="1"/>
          </p:nvPicPr>
          <p:blipFill>
            <a:blip r:embed="rId4" cstate="print"/>
            <a:stretch>
              <a:fillRect/>
            </a:stretch>
          </p:blipFill>
          <p:spPr>
            <a:xfrm>
              <a:off x="0" y="3879851"/>
              <a:ext cx="9144000" cy="2978150"/>
            </a:xfrm>
            <a:prstGeom prst="rect">
              <a:avLst/>
            </a:prstGeom>
          </p:spPr>
        </p:pic>
        <p:pic>
          <p:nvPicPr>
            <p:cNvPr id="17" name="Picture 16" descr="large bottom  gray wave for title 1a.png"/>
            <p:cNvPicPr>
              <a:picLocks noChangeAspect="1"/>
            </p:cNvPicPr>
            <p:nvPr userDrawn="1"/>
          </p:nvPicPr>
          <p:blipFill>
            <a:blip r:embed="rId5" cstate="print"/>
            <a:stretch>
              <a:fillRect/>
            </a:stretch>
          </p:blipFill>
          <p:spPr>
            <a:xfrm>
              <a:off x="319088" y="3825026"/>
              <a:ext cx="6880225" cy="2677374"/>
            </a:xfrm>
            <a:prstGeom prst="rect">
              <a:avLst/>
            </a:prstGeom>
          </p:spPr>
        </p:pic>
        <p:sp>
          <p:nvSpPr>
            <p:cNvPr id="18" name="Rectangle 17"/>
            <p:cNvSpPr/>
            <p:nvPr userDrawn="1"/>
          </p:nvSpPr>
          <p:spPr>
            <a:xfrm>
              <a:off x="0" y="1"/>
              <a:ext cx="9144000" cy="16871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319087" y="-5243"/>
              <a:ext cx="3367087"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319087" y="1686396"/>
              <a:ext cx="3376613"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 name="Picture 14" descr="slogan.png"/>
            <p:cNvPicPr>
              <a:picLocks noChangeAspect="1"/>
            </p:cNvPicPr>
            <p:nvPr userDrawn="1"/>
          </p:nvPicPr>
          <p:blipFill>
            <a:blip r:embed="rId6" cstate="print"/>
            <a:stretch>
              <a:fillRect/>
            </a:stretch>
          </p:blipFill>
          <p:spPr>
            <a:xfrm>
              <a:off x="570142" y="356229"/>
              <a:ext cx="2051483" cy="364988"/>
            </a:xfrm>
            <a:prstGeom prst="rect">
              <a:avLst/>
            </a:prstGeom>
          </p:spPr>
        </p:pic>
        <p:pic>
          <p:nvPicPr>
            <p:cNvPr id="14" name="Picture 13" descr="color waves for title 1.png"/>
            <p:cNvPicPr>
              <a:picLocks noChangeAspect="1"/>
            </p:cNvPicPr>
            <p:nvPr userDrawn="1"/>
          </p:nvPicPr>
          <p:blipFill>
            <a:blip r:embed="rId7" cstate="print"/>
            <a:stretch>
              <a:fillRect/>
            </a:stretch>
          </p:blipFill>
          <p:spPr>
            <a:xfrm>
              <a:off x="319088" y="3842738"/>
              <a:ext cx="8824912" cy="666472"/>
            </a:xfrm>
            <a:prstGeom prst="rect">
              <a:avLst/>
            </a:prstGeom>
          </p:spPr>
        </p:pic>
        <p:pic>
          <p:nvPicPr>
            <p:cNvPr id="16" name="Picture 15" descr="DS_logo_portrait_sm.png"/>
            <p:cNvPicPr>
              <a:picLocks noChangeAspect="1"/>
            </p:cNvPicPr>
            <p:nvPr userDrawn="1"/>
          </p:nvPicPr>
          <p:blipFill>
            <a:blip r:embed="rId8" cstate="print"/>
            <a:stretch>
              <a:fillRect/>
            </a:stretch>
          </p:blipFill>
          <p:spPr>
            <a:xfrm>
              <a:off x="8023859" y="215265"/>
              <a:ext cx="914402" cy="900686"/>
            </a:xfrm>
            <a:prstGeom prst="rect">
              <a:avLst/>
            </a:prstGeom>
          </p:spPr>
        </p:pic>
      </p:grpSp>
      <p:sp>
        <p:nvSpPr>
          <p:cNvPr id="21" name="Subtitle 2"/>
          <p:cNvSpPr>
            <a:spLocks noGrp="1"/>
          </p:cNvSpPr>
          <p:nvPr>
            <p:ph type="subTitle" idx="1" hasCustomPrompt="1"/>
          </p:nvPr>
        </p:nvSpPr>
        <p:spPr>
          <a:xfrm>
            <a:off x="563136" y="5334000"/>
            <a:ext cx="2057400" cy="533400"/>
          </a:xfrm>
        </p:spPr>
        <p:txBody>
          <a:bodyPr lIns="0" tIns="0" rIns="0" bIns="0">
            <a:normAutofit/>
          </a:bodyPr>
          <a:lstStyle>
            <a:lvl1pPr marL="0" indent="0" algn="l">
              <a:buNone/>
              <a:defRPr sz="14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date</a:t>
            </a:r>
          </a:p>
        </p:txBody>
      </p:sp>
      <p:sp>
        <p:nvSpPr>
          <p:cNvPr id="24" name="Title 1"/>
          <p:cNvSpPr>
            <a:spLocks noGrp="1"/>
          </p:cNvSpPr>
          <p:nvPr>
            <p:ph type="ctrTitle" hasCustomPrompt="1"/>
          </p:nvPr>
        </p:nvSpPr>
        <p:spPr>
          <a:xfrm>
            <a:off x="555702" y="4456090"/>
            <a:ext cx="5797296" cy="811834"/>
          </a:xfrm>
        </p:spPr>
        <p:txBody>
          <a:bodyPr lIns="0" tIns="0" rIns="0" bIns="0" anchor="b" anchorCtr="0">
            <a:noAutofit/>
          </a:bodyPr>
          <a:lstStyle>
            <a:lvl1pPr algn="l">
              <a:lnSpc>
                <a:spcPct val="90000"/>
              </a:lnSpc>
              <a:defRPr sz="2700" baseline="0">
                <a:solidFill>
                  <a:schemeClr val="tx1"/>
                </a:solidFill>
                <a:latin typeface="Arial" pitchFamily="34" charset="0"/>
                <a:cs typeface="Arial" pitchFamily="34" charset="0"/>
              </a:defRPr>
            </a:lvl1pPr>
          </a:lstStyle>
          <a:p>
            <a:r>
              <a:rPr lang="en-US" dirty="0"/>
              <a:t>Click to edit title</a:t>
            </a:r>
          </a:p>
        </p:txBody>
      </p:sp>
      <p:sp>
        <p:nvSpPr>
          <p:cNvPr id="26" name="Text Placeholder 27"/>
          <p:cNvSpPr>
            <a:spLocks noGrp="1"/>
          </p:cNvSpPr>
          <p:nvPr>
            <p:ph type="body" sz="quarter" idx="10" hasCustomPrompt="1"/>
          </p:nvPr>
        </p:nvSpPr>
        <p:spPr>
          <a:xfrm>
            <a:off x="563136" y="6096000"/>
            <a:ext cx="3657600" cy="139700"/>
          </a:xfrm>
        </p:spPr>
        <p:txBody>
          <a:bodyPr lIns="0" tIns="0" rIns="0" bIns="0">
            <a:noAutofit/>
          </a:bodyPr>
          <a:lstStyle>
            <a:lvl1pPr marL="0" indent="0">
              <a:lnSpc>
                <a:spcPts val="1100"/>
              </a:lnSpc>
              <a:spcBef>
                <a:spcPts val="0"/>
              </a:spcBef>
              <a:buFontTx/>
              <a:buNone/>
              <a:defRPr sz="1000" baseline="0">
                <a:latin typeface="Arial" pitchFamily="34" charset="0"/>
                <a:cs typeface="Arial" pitchFamily="34" charset="0"/>
              </a:defRPr>
            </a:lvl1pPr>
            <a:lvl2pPr>
              <a:buFontTx/>
              <a:buNone/>
              <a:defRPr sz="900">
                <a:latin typeface="Arial" pitchFamily="34" charset="0"/>
                <a:cs typeface="Arial" pitchFamily="34" charset="0"/>
              </a:defRPr>
            </a:lvl2pPr>
            <a:lvl3pPr>
              <a:buFontTx/>
              <a:buNone/>
              <a:defRPr sz="900">
                <a:latin typeface="Arial" pitchFamily="34" charset="0"/>
                <a:cs typeface="Arial" pitchFamily="34" charset="0"/>
              </a:defRPr>
            </a:lvl3pPr>
            <a:lvl4pPr>
              <a:buFontTx/>
              <a:buNone/>
              <a:defRPr sz="900">
                <a:latin typeface="Arial" pitchFamily="34" charset="0"/>
                <a:cs typeface="Arial" pitchFamily="34" charset="0"/>
              </a:defRPr>
            </a:lvl4pPr>
            <a:lvl5pPr>
              <a:buFontTx/>
              <a:buNone/>
              <a:defRPr sz="900">
                <a:latin typeface="Arial" pitchFamily="34" charset="0"/>
                <a:cs typeface="Arial" pitchFamily="34" charset="0"/>
              </a:defRPr>
            </a:lvl5pPr>
          </a:lstStyle>
          <a:p>
            <a:pPr lvl="0"/>
            <a:r>
              <a:rPr lang="en-US" dirty="0"/>
              <a:t>Click to edit  Author name</a:t>
            </a:r>
          </a:p>
        </p:txBody>
      </p:sp>
      <p:sp>
        <p:nvSpPr>
          <p:cNvPr id="27" name="Text Placeholder 27"/>
          <p:cNvSpPr>
            <a:spLocks noGrp="1"/>
          </p:cNvSpPr>
          <p:nvPr>
            <p:ph type="body" sz="quarter" idx="11" hasCustomPrompt="1"/>
          </p:nvPr>
        </p:nvSpPr>
        <p:spPr>
          <a:xfrm>
            <a:off x="563136" y="6262468"/>
            <a:ext cx="3657600" cy="152400"/>
          </a:xfrm>
        </p:spPr>
        <p:txBody>
          <a:bodyPr lIns="0" tIns="0" rIns="0" bIns="0">
            <a:noAutofit/>
          </a:bodyPr>
          <a:lstStyle>
            <a:lvl1pPr marL="0" indent="0">
              <a:lnSpc>
                <a:spcPts val="1100"/>
              </a:lnSpc>
              <a:spcBef>
                <a:spcPts val="0"/>
              </a:spcBef>
              <a:buFontTx/>
              <a:buNone/>
              <a:defRPr sz="1000" baseline="0">
                <a:latin typeface="Arial" pitchFamily="34" charset="0"/>
                <a:cs typeface="Arial" pitchFamily="34" charset="0"/>
              </a:defRPr>
            </a:lvl1pPr>
            <a:lvl2pPr>
              <a:buFontTx/>
              <a:buNone/>
              <a:defRPr sz="900">
                <a:latin typeface="Arial" pitchFamily="34" charset="0"/>
                <a:cs typeface="Arial" pitchFamily="34" charset="0"/>
              </a:defRPr>
            </a:lvl2pPr>
            <a:lvl3pPr>
              <a:buFontTx/>
              <a:buNone/>
              <a:defRPr sz="900">
                <a:latin typeface="Arial" pitchFamily="34" charset="0"/>
                <a:cs typeface="Arial" pitchFamily="34" charset="0"/>
              </a:defRPr>
            </a:lvl3pPr>
            <a:lvl4pPr>
              <a:buFontTx/>
              <a:buNone/>
              <a:defRPr sz="900">
                <a:latin typeface="Arial" pitchFamily="34" charset="0"/>
                <a:cs typeface="Arial" pitchFamily="34" charset="0"/>
              </a:defRPr>
            </a:lvl4pPr>
            <a:lvl5pPr>
              <a:buFontTx/>
              <a:buNone/>
              <a:defRPr sz="900">
                <a:latin typeface="Arial" pitchFamily="34" charset="0"/>
                <a:cs typeface="Arial" pitchFamily="34" charset="0"/>
              </a:defRPr>
            </a:lvl5pPr>
          </a:lstStyle>
          <a:p>
            <a:pPr lvl="0"/>
            <a:r>
              <a:rPr lang="en-US" dirty="0"/>
              <a:t>Click to edit Department name</a:t>
            </a:r>
          </a:p>
        </p:txBody>
      </p:sp>
    </p:spTree>
    <p:extLst>
      <p:ext uri="{BB962C8B-B14F-4D97-AF65-F5344CB8AC3E}">
        <p14:creationId xmlns:p14="http://schemas.microsoft.com/office/powerpoint/2010/main" val="366077725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1">
    <p:spTree>
      <p:nvGrpSpPr>
        <p:cNvPr id="1" name=""/>
        <p:cNvGrpSpPr/>
        <p:nvPr/>
      </p:nvGrpSpPr>
      <p:grpSpPr>
        <a:xfrm>
          <a:off x="0" y="0"/>
          <a:ext cx="0" cy="0"/>
          <a:chOff x="0" y="0"/>
          <a:chExt cx="0" cy="0"/>
        </a:xfrm>
      </p:grpSpPr>
      <p:grpSp>
        <p:nvGrpSpPr>
          <p:cNvPr id="16" name="Group 15"/>
          <p:cNvGrpSpPr/>
          <p:nvPr userDrawn="1"/>
        </p:nvGrpSpPr>
        <p:grpSpPr>
          <a:xfrm>
            <a:off x="0" y="-5243"/>
            <a:ext cx="9144002" cy="4514453"/>
            <a:chOff x="0" y="-5243"/>
            <a:chExt cx="9144002" cy="4514453"/>
          </a:xfrm>
        </p:grpSpPr>
        <p:sp>
          <p:nvSpPr>
            <p:cNvPr id="7" name="Rectangle 6"/>
            <p:cNvSpPr/>
            <p:nvPr userDrawn="1"/>
          </p:nvSpPr>
          <p:spPr>
            <a:xfrm>
              <a:off x="319088" y="-5243"/>
              <a:ext cx="3367087"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large gray wave for title.png"/>
            <p:cNvPicPr>
              <a:picLocks noChangeAspect="1"/>
            </p:cNvPicPr>
            <p:nvPr userDrawn="1"/>
          </p:nvPicPr>
          <p:blipFill>
            <a:blip r:embed="rId2" cstate="print"/>
            <a:stretch>
              <a:fillRect/>
            </a:stretch>
          </p:blipFill>
          <p:spPr>
            <a:xfrm>
              <a:off x="0" y="1686227"/>
              <a:ext cx="9144000" cy="2745772"/>
            </a:xfrm>
            <a:prstGeom prst="rect">
              <a:avLst/>
            </a:prstGeom>
          </p:spPr>
        </p:pic>
        <p:sp>
          <p:nvSpPr>
            <p:cNvPr id="8" name="Rectangle 7"/>
            <p:cNvSpPr/>
            <p:nvPr userDrawn="1"/>
          </p:nvSpPr>
          <p:spPr>
            <a:xfrm>
              <a:off x="319091" y="1695449"/>
              <a:ext cx="3376613" cy="9144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color waves for title 1.png"/>
            <p:cNvPicPr>
              <a:picLocks noChangeAspect="1"/>
            </p:cNvPicPr>
            <p:nvPr userDrawn="1"/>
          </p:nvPicPr>
          <p:blipFill>
            <a:blip r:embed="rId3" cstate="print"/>
            <a:stretch>
              <a:fillRect/>
            </a:stretch>
          </p:blipFill>
          <p:spPr>
            <a:xfrm>
              <a:off x="319090" y="3842738"/>
              <a:ext cx="8824912" cy="666472"/>
            </a:xfrm>
            <a:prstGeom prst="rect">
              <a:avLst/>
            </a:prstGeom>
          </p:spPr>
        </p:pic>
        <p:pic>
          <p:nvPicPr>
            <p:cNvPr id="15" name="Picture 14" descr="slogan.png"/>
            <p:cNvPicPr>
              <a:picLocks noChangeAspect="1"/>
            </p:cNvPicPr>
            <p:nvPr userDrawn="1"/>
          </p:nvPicPr>
          <p:blipFill>
            <a:blip r:embed="rId4" cstate="print"/>
            <a:stretch>
              <a:fillRect/>
            </a:stretch>
          </p:blipFill>
          <p:spPr>
            <a:xfrm>
              <a:off x="570142" y="356229"/>
              <a:ext cx="2051483" cy="364988"/>
            </a:xfrm>
            <a:prstGeom prst="rect">
              <a:avLst/>
            </a:prstGeom>
          </p:spPr>
        </p:pic>
        <p:pic>
          <p:nvPicPr>
            <p:cNvPr id="13" name="Picture 12" descr="DS_logo_portrait_sm.png"/>
            <p:cNvPicPr>
              <a:picLocks noChangeAspect="1"/>
            </p:cNvPicPr>
            <p:nvPr userDrawn="1"/>
          </p:nvPicPr>
          <p:blipFill>
            <a:blip r:embed="rId5" cstate="print"/>
            <a:stretch>
              <a:fillRect/>
            </a:stretch>
          </p:blipFill>
          <p:spPr>
            <a:xfrm>
              <a:off x="8023859" y="215265"/>
              <a:ext cx="914402" cy="900686"/>
            </a:xfrm>
            <a:prstGeom prst="rect">
              <a:avLst/>
            </a:prstGeom>
          </p:spPr>
        </p:pic>
      </p:grpSp>
      <p:sp>
        <p:nvSpPr>
          <p:cNvPr id="17" name="Subtitle 2"/>
          <p:cNvSpPr>
            <a:spLocks noGrp="1"/>
          </p:cNvSpPr>
          <p:nvPr>
            <p:ph type="subTitle" idx="1" hasCustomPrompt="1"/>
          </p:nvPr>
        </p:nvSpPr>
        <p:spPr>
          <a:xfrm>
            <a:off x="563136" y="5334000"/>
            <a:ext cx="2057400" cy="533400"/>
          </a:xfrm>
        </p:spPr>
        <p:txBody>
          <a:bodyPr lIns="0" tIns="0" rIns="0" bIns="0">
            <a:normAutofit/>
          </a:bodyPr>
          <a:lstStyle>
            <a:lvl1pPr marL="0" indent="0" algn="l">
              <a:buNone/>
              <a:defRPr sz="14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date</a:t>
            </a:r>
          </a:p>
        </p:txBody>
      </p:sp>
      <p:sp>
        <p:nvSpPr>
          <p:cNvPr id="18" name="Title 1"/>
          <p:cNvSpPr>
            <a:spLocks noGrp="1"/>
          </p:cNvSpPr>
          <p:nvPr>
            <p:ph type="ctrTitle" hasCustomPrompt="1"/>
          </p:nvPr>
        </p:nvSpPr>
        <p:spPr>
          <a:xfrm>
            <a:off x="555702" y="4456090"/>
            <a:ext cx="5797296" cy="811834"/>
          </a:xfrm>
        </p:spPr>
        <p:txBody>
          <a:bodyPr lIns="0" tIns="0" rIns="0" bIns="0" anchor="b" anchorCtr="0">
            <a:noAutofit/>
          </a:bodyPr>
          <a:lstStyle>
            <a:lvl1pPr algn="l">
              <a:lnSpc>
                <a:spcPct val="90000"/>
              </a:lnSpc>
              <a:defRPr sz="2700" baseline="0">
                <a:solidFill>
                  <a:schemeClr val="tx1"/>
                </a:solidFill>
                <a:latin typeface="Arial" pitchFamily="34" charset="0"/>
                <a:cs typeface="Arial" pitchFamily="34" charset="0"/>
              </a:defRPr>
            </a:lvl1pPr>
          </a:lstStyle>
          <a:p>
            <a:r>
              <a:rPr lang="en-US" dirty="0"/>
              <a:t>Click to edit title</a:t>
            </a:r>
          </a:p>
        </p:txBody>
      </p:sp>
      <p:sp>
        <p:nvSpPr>
          <p:cNvPr id="19" name="Text Placeholder 27"/>
          <p:cNvSpPr>
            <a:spLocks noGrp="1"/>
          </p:cNvSpPr>
          <p:nvPr>
            <p:ph type="body" sz="quarter" idx="10" hasCustomPrompt="1"/>
          </p:nvPr>
        </p:nvSpPr>
        <p:spPr>
          <a:xfrm>
            <a:off x="563136" y="6096000"/>
            <a:ext cx="3657600" cy="139700"/>
          </a:xfrm>
        </p:spPr>
        <p:txBody>
          <a:bodyPr lIns="0" tIns="0" rIns="0" bIns="0">
            <a:noAutofit/>
          </a:bodyPr>
          <a:lstStyle>
            <a:lvl1pPr marL="0" indent="0">
              <a:lnSpc>
                <a:spcPts val="1100"/>
              </a:lnSpc>
              <a:spcBef>
                <a:spcPts val="0"/>
              </a:spcBef>
              <a:buFontTx/>
              <a:buNone/>
              <a:defRPr sz="1000" baseline="0">
                <a:latin typeface="Arial" pitchFamily="34" charset="0"/>
                <a:cs typeface="Arial" pitchFamily="34" charset="0"/>
              </a:defRPr>
            </a:lvl1pPr>
            <a:lvl2pPr>
              <a:buFontTx/>
              <a:buNone/>
              <a:defRPr sz="900">
                <a:latin typeface="Arial" pitchFamily="34" charset="0"/>
                <a:cs typeface="Arial" pitchFamily="34" charset="0"/>
              </a:defRPr>
            </a:lvl2pPr>
            <a:lvl3pPr>
              <a:buFontTx/>
              <a:buNone/>
              <a:defRPr sz="900">
                <a:latin typeface="Arial" pitchFamily="34" charset="0"/>
                <a:cs typeface="Arial" pitchFamily="34" charset="0"/>
              </a:defRPr>
            </a:lvl3pPr>
            <a:lvl4pPr>
              <a:buFontTx/>
              <a:buNone/>
              <a:defRPr sz="900">
                <a:latin typeface="Arial" pitchFamily="34" charset="0"/>
                <a:cs typeface="Arial" pitchFamily="34" charset="0"/>
              </a:defRPr>
            </a:lvl4pPr>
            <a:lvl5pPr>
              <a:buFontTx/>
              <a:buNone/>
              <a:defRPr sz="900">
                <a:latin typeface="Arial" pitchFamily="34" charset="0"/>
                <a:cs typeface="Arial" pitchFamily="34" charset="0"/>
              </a:defRPr>
            </a:lvl5pPr>
          </a:lstStyle>
          <a:p>
            <a:pPr lvl="0"/>
            <a:r>
              <a:rPr lang="en-US" dirty="0"/>
              <a:t>Click to edit  Author name</a:t>
            </a:r>
          </a:p>
        </p:txBody>
      </p:sp>
      <p:sp>
        <p:nvSpPr>
          <p:cNvPr id="20" name="Text Placeholder 27"/>
          <p:cNvSpPr>
            <a:spLocks noGrp="1"/>
          </p:cNvSpPr>
          <p:nvPr>
            <p:ph type="body" sz="quarter" idx="11" hasCustomPrompt="1"/>
          </p:nvPr>
        </p:nvSpPr>
        <p:spPr>
          <a:xfrm>
            <a:off x="563136" y="6262468"/>
            <a:ext cx="3657600" cy="152400"/>
          </a:xfrm>
        </p:spPr>
        <p:txBody>
          <a:bodyPr lIns="0" tIns="0" rIns="0" bIns="0">
            <a:noAutofit/>
          </a:bodyPr>
          <a:lstStyle>
            <a:lvl1pPr marL="0" indent="0">
              <a:lnSpc>
                <a:spcPts val="1100"/>
              </a:lnSpc>
              <a:spcBef>
                <a:spcPts val="0"/>
              </a:spcBef>
              <a:buFontTx/>
              <a:buNone/>
              <a:defRPr sz="1000" baseline="0">
                <a:latin typeface="Arial" pitchFamily="34" charset="0"/>
                <a:cs typeface="Arial" pitchFamily="34" charset="0"/>
              </a:defRPr>
            </a:lvl1pPr>
            <a:lvl2pPr>
              <a:buFontTx/>
              <a:buNone/>
              <a:defRPr sz="900">
                <a:latin typeface="Arial" pitchFamily="34" charset="0"/>
                <a:cs typeface="Arial" pitchFamily="34" charset="0"/>
              </a:defRPr>
            </a:lvl2pPr>
            <a:lvl3pPr>
              <a:buFontTx/>
              <a:buNone/>
              <a:defRPr sz="900">
                <a:latin typeface="Arial" pitchFamily="34" charset="0"/>
                <a:cs typeface="Arial" pitchFamily="34" charset="0"/>
              </a:defRPr>
            </a:lvl3pPr>
            <a:lvl4pPr>
              <a:buFontTx/>
              <a:buNone/>
              <a:defRPr sz="900">
                <a:latin typeface="Arial" pitchFamily="34" charset="0"/>
                <a:cs typeface="Arial" pitchFamily="34" charset="0"/>
              </a:defRPr>
            </a:lvl4pPr>
            <a:lvl5pPr>
              <a:buFontTx/>
              <a:buNone/>
              <a:defRPr sz="900">
                <a:latin typeface="Arial" pitchFamily="34" charset="0"/>
                <a:cs typeface="Arial" pitchFamily="34" charset="0"/>
              </a:defRPr>
            </a:lvl5pPr>
          </a:lstStyle>
          <a:p>
            <a:pPr lvl="0"/>
            <a:r>
              <a:rPr lang="en-US" dirty="0"/>
              <a:t>Click to edit Department name</a:t>
            </a:r>
          </a:p>
        </p:txBody>
      </p:sp>
    </p:spTree>
    <p:extLst>
      <p:ext uri="{BB962C8B-B14F-4D97-AF65-F5344CB8AC3E}">
        <p14:creationId xmlns:p14="http://schemas.microsoft.com/office/powerpoint/2010/main" val="3660777255"/>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8" name="Title 10"/>
          <p:cNvSpPr>
            <a:spLocks noGrp="1"/>
          </p:cNvSpPr>
          <p:nvPr>
            <p:ph type="title"/>
          </p:nvPr>
        </p:nvSpPr>
        <p:spPr>
          <a:xfrm>
            <a:off x="457200" y="152400"/>
            <a:ext cx="6873892" cy="1066800"/>
          </a:xfrm>
        </p:spPr>
        <p:txBody>
          <a:bodyPr anchor="t">
            <a:normAutofit/>
          </a:bodyPr>
          <a:lstStyle>
            <a:lvl1pPr marL="0" indent="0" algn="l">
              <a:defRPr sz="2800">
                <a:solidFill>
                  <a:srgbClr val="00B0F0"/>
                </a:solidFill>
                <a:latin typeface="Arial" pitchFamily="34" charset="0"/>
                <a:cs typeface="Arial" pitchFamily="34" charset="0"/>
              </a:defRPr>
            </a:lvl1pPr>
          </a:lstStyle>
          <a:p>
            <a:r>
              <a:rPr lang="en-US"/>
              <a:t>Click to edit Master title style</a:t>
            </a:r>
            <a:endParaRPr lang="en-US" dirty="0"/>
          </a:p>
        </p:txBody>
      </p:sp>
      <p:sp>
        <p:nvSpPr>
          <p:cNvPr id="21" name="Text Placeholder 15"/>
          <p:cNvSpPr>
            <a:spLocks noGrp="1"/>
          </p:cNvSpPr>
          <p:nvPr>
            <p:ph type="body" sz="quarter" idx="13" hasCustomPrompt="1"/>
          </p:nvPr>
        </p:nvSpPr>
        <p:spPr>
          <a:xfrm>
            <a:off x="466655" y="1219200"/>
            <a:ext cx="6873892" cy="914400"/>
          </a:xfrm>
        </p:spPr>
        <p:txBody>
          <a:bodyPr>
            <a:normAutofit/>
          </a:bodyPr>
          <a:lstStyle>
            <a:lvl1pPr marL="0" indent="0">
              <a:buFontTx/>
              <a:buNone/>
              <a:defRPr sz="1600" baseline="0">
                <a:latin typeface="Times New Roman" pitchFamily="18" charset="0"/>
                <a:cs typeface="Times New Roman" pitchFamily="18" charset="0"/>
              </a:defRPr>
            </a:lvl1pPr>
          </a:lstStyle>
          <a:p>
            <a:pPr lvl="0"/>
            <a:r>
              <a:rPr lang="en-US" dirty="0"/>
              <a:t>CLICK TO EDIT MASTER TEXT STYLES</a:t>
            </a:r>
          </a:p>
        </p:txBody>
      </p:sp>
      <p:sp>
        <p:nvSpPr>
          <p:cNvPr id="6" name="Footer Placeholder 5"/>
          <p:cNvSpPr>
            <a:spLocks noGrp="1"/>
          </p:cNvSpPr>
          <p:nvPr>
            <p:ph type="ftr" sz="quarter" idx="14"/>
          </p:nvPr>
        </p:nvSpPr>
        <p:spPr>
          <a:xfrm>
            <a:off x="479871" y="6467483"/>
            <a:ext cx="4343400" cy="273049"/>
          </a:xfrm>
        </p:spPr>
        <p:txBody>
          <a:bodyPr/>
          <a:lstStyle/>
          <a:p>
            <a:pPr>
              <a:defRPr/>
            </a:pPr>
            <a:r>
              <a:rPr lang="en-US">
                <a:solidFill>
                  <a:srgbClr val="9A9B9C"/>
                </a:solidFill>
              </a:rPr>
              <a:t>DSI December 2018 | CONFIDENTIAL</a:t>
            </a:r>
            <a:endParaRPr lang="en-US" dirty="0">
              <a:solidFill>
                <a:srgbClr val="9A9B9C"/>
              </a:solidFill>
            </a:endParaRPr>
          </a:p>
        </p:txBody>
      </p:sp>
      <p:grpSp>
        <p:nvGrpSpPr>
          <p:cNvPr id="16" name="Group 15"/>
          <p:cNvGrpSpPr/>
          <p:nvPr userDrawn="1"/>
        </p:nvGrpSpPr>
        <p:grpSpPr>
          <a:xfrm>
            <a:off x="0" y="-5244"/>
            <a:ext cx="9144000" cy="6875944"/>
            <a:chOff x="0" y="-5244"/>
            <a:chExt cx="9144000" cy="6875944"/>
          </a:xfrm>
        </p:grpSpPr>
        <p:grpSp>
          <p:nvGrpSpPr>
            <p:cNvPr id="15" name="Group 14"/>
            <p:cNvGrpSpPr/>
            <p:nvPr userDrawn="1"/>
          </p:nvGrpSpPr>
          <p:grpSpPr>
            <a:xfrm>
              <a:off x="0" y="-5244"/>
              <a:ext cx="9144000" cy="6875944"/>
              <a:chOff x="0" y="-5244"/>
              <a:chExt cx="9144000" cy="6875944"/>
            </a:xfrm>
          </p:grpSpPr>
          <p:pic>
            <p:nvPicPr>
              <p:cNvPr id="4" name="Picture 5"/>
              <p:cNvPicPr>
                <a:picLocks noChangeAspect="1"/>
              </p:cNvPicPr>
              <p:nvPr/>
            </p:nvPicPr>
            <p:blipFill>
              <a:blip r:embed="rId2" cstate="print">
                <a:extLst>
                  <a:ext uri="{28A0092B-C50C-407E-A947-70E740481C1C}">
                    <a14:useLocalDpi xmlns:a14="http://schemas.microsoft.com/office/drawing/2010/main" val="0"/>
                  </a:ext>
                </a:extLst>
              </a:blip>
              <a:srcRect t="97440"/>
              <a:stretch>
                <a:fillRect/>
              </a:stretch>
            </p:blipFill>
            <p:spPr bwMode="auto">
              <a:xfrm>
                <a:off x="0" y="6696075"/>
                <a:ext cx="9144000" cy="17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userDrawn="1"/>
            </p:nvSpPr>
            <p:spPr>
              <a:xfrm>
                <a:off x="319087" y="-5244"/>
                <a:ext cx="6880226"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descr="multi gray wave 2 for title 3a.png"/>
              <p:cNvPicPr>
                <a:picLocks noChangeAspect="1"/>
              </p:cNvPicPr>
              <p:nvPr userDrawn="1"/>
            </p:nvPicPr>
            <p:blipFill>
              <a:blip r:embed="rId3" cstate="print"/>
              <a:stretch>
                <a:fillRect/>
              </a:stretch>
            </p:blipFill>
            <p:spPr>
              <a:xfrm>
                <a:off x="0" y="3052517"/>
                <a:ext cx="9144000" cy="3273064"/>
              </a:xfrm>
              <a:prstGeom prst="rect">
                <a:avLst/>
              </a:prstGeom>
            </p:spPr>
          </p:pic>
          <p:sp>
            <p:nvSpPr>
              <p:cNvPr id="13" name="Rectangle 12"/>
              <p:cNvSpPr/>
              <p:nvPr userDrawn="1"/>
            </p:nvSpPr>
            <p:spPr>
              <a:xfrm>
                <a:off x="319087" y="6775613"/>
                <a:ext cx="6876288" cy="8229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DS_logo_portrait_sm.png"/>
              <p:cNvPicPr>
                <a:picLocks noChangeAspect="1"/>
              </p:cNvPicPr>
              <p:nvPr userDrawn="1"/>
            </p:nvPicPr>
            <p:blipFill>
              <a:blip r:embed="rId4" cstate="print"/>
              <a:stretch>
                <a:fillRect/>
              </a:stretch>
            </p:blipFill>
            <p:spPr>
              <a:xfrm>
                <a:off x="8023859" y="215265"/>
                <a:ext cx="914402" cy="900686"/>
              </a:xfrm>
              <a:prstGeom prst="rect">
                <a:avLst/>
              </a:prstGeom>
            </p:spPr>
          </p:pic>
        </p:grpSp>
        <p:pic>
          <p:nvPicPr>
            <p:cNvPr id="12" name="Picture 11" descr="color waves for title 3a.png"/>
            <p:cNvPicPr>
              <a:picLocks noChangeAspect="1"/>
            </p:cNvPicPr>
            <p:nvPr userDrawn="1"/>
          </p:nvPicPr>
          <p:blipFill>
            <a:blip r:embed="rId5" cstate="print"/>
            <a:stretch>
              <a:fillRect/>
            </a:stretch>
          </p:blipFill>
          <p:spPr>
            <a:xfrm>
              <a:off x="0" y="3618849"/>
              <a:ext cx="9144000" cy="598025"/>
            </a:xfrm>
            <a:prstGeom prst="rect">
              <a:avLst/>
            </a:prstGeom>
          </p:spPr>
        </p:pic>
      </p:grpSp>
    </p:spTree>
    <p:extLst>
      <p:ext uri="{BB962C8B-B14F-4D97-AF65-F5344CB8AC3E}">
        <p14:creationId xmlns:p14="http://schemas.microsoft.com/office/powerpoint/2010/main" val="3920430837"/>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mp; Content">
    <p:spTree>
      <p:nvGrpSpPr>
        <p:cNvPr id="1" name=""/>
        <p:cNvGrpSpPr/>
        <p:nvPr/>
      </p:nvGrpSpPr>
      <p:grpSpPr>
        <a:xfrm>
          <a:off x="0" y="0"/>
          <a:ext cx="0" cy="0"/>
          <a:chOff x="0" y="0"/>
          <a:chExt cx="0" cy="0"/>
        </a:xfrm>
      </p:grpSpPr>
      <p:sp>
        <p:nvSpPr>
          <p:cNvPr id="6" name="Title 1"/>
          <p:cNvSpPr>
            <a:spLocks noGrp="1"/>
          </p:cNvSpPr>
          <p:nvPr>
            <p:ph type="title"/>
          </p:nvPr>
        </p:nvSpPr>
        <p:spPr>
          <a:xfrm>
            <a:off x="457202" y="152400"/>
            <a:ext cx="7862888" cy="457200"/>
          </a:xfrm>
        </p:spPr>
        <p:txBody>
          <a:bodyPr anchor="t">
            <a:noAutofit/>
          </a:bodyPr>
          <a:lstStyle>
            <a:lvl1pPr algn="l">
              <a:defRPr sz="2800">
                <a:latin typeface="Arial" pitchFamily="34" charset="0"/>
                <a:cs typeface="Arial" pitchFamily="34" charset="0"/>
              </a:defRPr>
            </a:lvl1pPr>
          </a:lstStyle>
          <a:p>
            <a:r>
              <a:rPr lang="en-US"/>
              <a:t>Click to edit Master title style</a:t>
            </a:r>
            <a:endParaRPr lang="en-US" dirty="0"/>
          </a:p>
        </p:txBody>
      </p:sp>
      <p:sp>
        <p:nvSpPr>
          <p:cNvPr id="7" name="Text Placeholder 7"/>
          <p:cNvSpPr>
            <a:spLocks noGrp="1"/>
          </p:cNvSpPr>
          <p:nvPr>
            <p:ph type="body" sz="quarter" idx="12"/>
          </p:nvPr>
        </p:nvSpPr>
        <p:spPr>
          <a:xfrm>
            <a:off x="457200" y="1524000"/>
            <a:ext cx="8153400" cy="4724400"/>
          </a:xfrm>
        </p:spPr>
        <p:txBody>
          <a:bodyPr/>
          <a:lstStyle>
            <a:lvl1pPr marL="0" indent="0">
              <a:buFontTx/>
              <a:buNone/>
              <a:defRPr sz="2800">
                <a:latin typeface="Arial" pitchFamily="34" charset="0"/>
                <a:cs typeface="Arial" pitchFamily="34" charset="0"/>
              </a:defRPr>
            </a:lvl1pPr>
            <a:lvl2pPr marL="688975" indent="-231775">
              <a:buClr>
                <a:srgbClr val="00B0F0"/>
              </a:buClr>
              <a:buFont typeface="Arial" pitchFamily="34" charset="0"/>
              <a:buChar char="•"/>
              <a:defRPr sz="2400">
                <a:latin typeface="Arial" pitchFamily="34" charset="0"/>
                <a:cs typeface="Arial" pitchFamily="34" charset="0"/>
              </a:defRPr>
            </a:lvl2pPr>
            <a:lvl3pPr marL="1027113" indent="-225425">
              <a:buClr>
                <a:srgbClr val="00B0F0"/>
              </a:buClr>
              <a:buFont typeface="Arial" pitchFamily="34" charset="0"/>
              <a:buChar char="•"/>
              <a:defRPr sz="2200">
                <a:latin typeface="Arial" pitchFamily="34" charset="0"/>
                <a:cs typeface="Arial" pitchFamily="34" charset="0"/>
              </a:defRPr>
            </a:lvl3pPr>
            <a:lvl4pPr marL="1377950" indent="-238125">
              <a:buClr>
                <a:srgbClr val="00B0F0"/>
              </a:buClr>
              <a:buFont typeface="Arial" pitchFamily="34" charset="0"/>
              <a:buChar char="•"/>
              <a:defRPr>
                <a:latin typeface="Arial" pitchFamily="34" charset="0"/>
                <a:cs typeface="Arial" pitchFamily="34" charset="0"/>
              </a:defRPr>
            </a:lvl4pPr>
            <a:lvl5pPr marL="2057400" indent="-228600">
              <a:buClr>
                <a:srgbClr val="00B0F0"/>
              </a:buClr>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9"/>
          <p:cNvSpPr>
            <a:spLocks noGrp="1"/>
          </p:cNvSpPr>
          <p:nvPr>
            <p:ph type="body" sz="quarter" idx="13"/>
          </p:nvPr>
        </p:nvSpPr>
        <p:spPr>
          <a:xfrm>
            <a:off x="456400" y="561536"/>
            <a:ext cx="7848820" cy="276664"/>
          </a:xfrm>
        </p:spPr>
        <p:txBody>
          <a:bodyPr>
            <a:noAutofit/>
          </a:bodyPr>
          <a:lstStyle>
            <a:lvl1pPr marL="0" indent="0">
              <a:buFontTx/>
              <a:buNone/>
              <a:defRPr sz="2000" baseline="0">
                <a:latin typeface="Arial" pitchFamily="34" charset="0"/>
                <a:cs typeface="Arial" pitchFamily="34" charset="0"/>
              </a:defRPr>
            </a:lvl1pPr>
          </a:lstStyle>
          <a:p>
            <a:pPr lvl="0"/>
            <a:r>
              <a:rPr lang="en-US"/>
              <a:t>Click to edit Master text styles</a:t>
            </a:r>
          </a:p>
        </p:txBody>
      </p:sp>
      <p:sp>
        <p:nvSpPr>
          <p:cNvPr id="9" name="Footer Placeholder 8"/>
          <p:cNvSpPr>
            <a:spLocks noGrp="1"/>
          </p:cNvSpPr>
          <p:nvPr>
            <p:ph type="ftr" sz="quarter" idx="14"/>
          </p:nvPr>
        </p:nvSpPr>
        <p:spPr>
          <a:xfrm>
            <a:off x="479871" y="6467483"/>
            <a:ext cx="4343400" cy="273049"/>
          </a:xfrm>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89449464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ubtitle &amp; Content (Blue Text)">
    <p:spTree>
      <p:nvGrpSpPr>
        <p:cNvPr id="1" name=""/>
        <p:cNvGrpSpPr/>
        <p:nvPr/>
      </p:nvGrpSpPr>
      <p:grpSpPr>
        <a:xfrm>
          <a:off x="0" y="0"/>
          <a:ext cx="0" cy="0"/>
          <a:chOff x="0" y="0"/>
          <a:chExt cx="0" cy="0"/>
        </a:xfrm>
      </p:grpSpPr>
      <p:sp>
        <p:nvSpPr>
          <p:cNvPr id="6" name="Title 1"/>
          <p:cNvSpPr>
            <a:spLocks noGrp="1"/>
          </p:cNvSpPr>
          <p:nvPr>
            <p:ph type="title"/>
          </p:nvPr>
        </p:nvSpPr>
        <p:spPr>
          <a:xfrm>
            <a:off x="457202" y="152400"/>
            <a:ext cx="7862888" cy="457200"/>
          </a:xfrm>
        </p:spPr>
        <p:txBody>
          <a:bodyPr anchor="t">
            <a:noAutofit/>
          </a:bodyPr>
          <a:lstStyle>
            <a:lvl1pPr algn="l">
              <a:defRPr sz="2800">
                <a:latin typeface="Arial" pitchFamily="34" charset="0"/>
                <a:cs typeface="Arial" pitchFamily="34" charset="0"/>
              </a:defRPr>
            </a:lvl1pPr>
          </a:lstStyle>
          <a:p>
            <a:r>
              <a:rPr lang="en-US"/>
              <a:t>Click to edit Master title style</a:t>
            </a:r>
            <a:endParaRPr lang="en-US" dirty="0"/>
          </a:p>
        </p:txBody>
      </p:sp>
      <p:sp>
        <p:nvSpPr>
          <p:cNvPr id="7" name="Text Placeholder 7"/>
          <p:cNvSpPr>
            <a:spLocks noGrp="1"/>
          </p:cNvSpPr>
          <p:nvPr>
            <p:ph type="body" sz="quarter" idx="12"/>
          </p:nvPr>
        </p:nvSpPr>
        <p:spPr>
          <a:xfrm>
            <a:off x="457200" y="1524000"/>
            <a:ext cx="8153400" cy="4724400"/>
          </a:xfrm>
        </p:spPr>
        <p:txBody>
          <a:bodyPr/>
          <a:lstStyle>
            <a:lvl1pPr marL="0" indent="0">
              <a:buFontTx/>
              <a:buNone/>
              <a:defRPr sz="2800">
                <a:solidFill>
                  <a:srgbClr val="00B0F0"/>
                </a:solidFill>
                <a:latin typeface="Arial" pitchFamily="34" charset="0"/>
                <a:cs typeface="Arial" pitchFamily="34" charset="0"/>
              </a:defRPr>
            </a:lvl1pPr>
            <a:lvl2pPr marL="688975" indent="-231775">
              <a:buClr>
                <a:srgbClr val="00B0F0"/>
              </a:buClr>
              <a:buFont typeface="Arial" pitchFamily="34" charset="0"/>
              <a:buChar char="•"/>
              <a:defRPr sz="2400">
                <a:latin typeface="Arial" pitchFamily="34" charset="0"/>
                <a:cs typeface="Arial" pitchFamily="34" charset="0"/>
              </a:defRPr>
            </a:lvl2pPr>
            <a:lvl3pPr marL="1027113" indent="-225425">
              <a:buClr>
                <a:srgbClr val="00B0F0"/>
              </a:buClr>
              <a:buFont typeface="Arial" pitchFamily="34" charset="0"/>
              <a:buChar char="•"/>
              <a:defRPr sz="2200">
                <a:latin typeface="Arial" pitchFamily="34" charset="0"/>
                <a:cs typeface="Arial" pitchFamily="34" charset="0"/>
              </a:defRPr>
            </a:lvl3pPr>
            <a:lvl4pPr marL="1377950" indent="-238125">
              <a:buClr>
                <a:srgbClr val="00B0F0"/>
              </a:buClr>
              <a:buFont typeface="Arial" pitchFamily="34" charset="0"/>
              <a:buChar char="•"/>
              <a:defRPr>
                <a:latin typeface="Arial" pitchFamily="34" charset="0"/>
                <a:cs typeface="Arial" pitchFamily="34" charset="0"/>
              </a:defRPr>
            </a:lvl4pPr>
            <a:lvl5pPr marL="2057400" indent="-228600">
              <a:buClr>
                <a:srgbClr val="00B0F0"/>
              </a:buClr>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9"/>
          <p:cNvSpPr>
            <a:spLocks noGrp="1"/>
          </p:cNvSpPr>
          <p:nvPr>
            <p:ph type="body" sz="quarter" idx="13"/>
          </p:nvPr>
        </p:nvSpPr>
        <p:spPr>
          <a:xfrm>
            <a:off x="456400" y="561536"/>
            <a:ext cx="7848930" cy="352864"/>
          </a:xfrm>
        </p:spPr>
        <p:txBody>
          <a:bodyPr>
            <a:noAutofit/>
          </a:bodyPr>
          <a:lstStyle>
            <a:lvl1pPr marL="0" indent="0">
              <a:buFontTx/>
              <a:buNone/>
              <a:defRPr sz="2000" baseline="0">
                <a:latin typeface="Arial" pitchFamily="34" charset="0"/>
                <a:cs typeface="Arial" pitchFamily="34" charset="0"/>
              </a:defRPr>
            </a:lvl1pPr>
          </a:lstStyle>
          <a:p>
            <a:pPr lvl="0"/>
            <a:r>
              <a:rPr lang="en-US"/>
              <a:t>Click to edit Master text styles</a:t>
            </a:r>
          </a:p>
        </p:txBody>
      </p:sp>
      <p:sp>
        <p:nvSpPr>
          <p:cNvPr id="9" name="Footer Placeholder 8"/>
          <p:cNvSpPr>
            <a:spLocks noGrp="1"/>
          </p:cNvSpPr>
          <p:nvPr>
            <p:ph type="ftr" sz="quarter" idx="14"/>
          </p:nvPr>
        </p:nvSpPr>
        <p:spPr>
          <a:xfrm>
            <a:off x="479871" y="6467483"/>
            <a:ext cx="4343400" cy="273049"/>
          </a:xfrm>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245476497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2">
    <p:spTree>
      <p:nvGrpSpPr>
        <p:cNvPr id="1" name=""/>
        <p:cNvGrpSpPr/>
        <p:nvPr/>
      </p:nvGrpSpPr>
      <p:grpSpPr>
        <a:xfrm>
          <a:off x="0" y="0"/>
          <a:ext cx="0" cy="0"/>
          <a:chOff x="0" y="0"/>
          <a:chExt cx="0" cy="0"/>
        </a:xfrm>
      </p:grpSpPr>
      <p:sp>
        <p:nvSpPr>
          <p:cNvPr id="8" name="Title 1"/>
          <p:cNvSpPr>
            <a:spLocks noGrp="1"/>
          </p:cNvSpPr>
          <p:nvPr>
            <p:ph type="title"/>
          </p:nvPr>
        </p:nvSpPr>
        <p:spPr>
          <a:xfrm>
            <a:off x="457200" y="152400"/>
            <a:ext cx="7848600" cy="457200"/>
          </a:xfrm>
        </p:spPr>
        <p:txBody>
          <a:bodyPr anchor="t">
            <a:noAutofit/>
          </a:bodyPr>
          <a:lstStyle>
            <a:lvl1pPr algn="l">
              <a:defRPr sz="2800">
                <a:latin typeface="Arial" pitchFamily="34" charset="0"/>
                <a:cs typeface="Arial" pitchFamily="34" charset="0"/>
              </a:defRPr>
            </a:lvl1pPr>
          </a:lstStyle>
          <a:p>
            <a:r>
              <a:rPr lang="en-US"/>
              <a:t>Click to edit Master title style</a:t>
            </a:r>
            <a:endParaRPr lang="en-US" dirty="0"/>
          </a:p>
        </p:txBody>
      </p:sp>
      <p:sp>
        <p:nvSpPr>
          <p:cNvPr id="11" name="Chart Placeholder 10"/>
          <p:cNvSpPr>
            <a:spLocks noGrp="1"/>
          </p:cNvSpPr>
          <p:nvPr>
            <p:ph type="chart" sz="quarter" idx="12"/>
          </p:nvPr>
        </p:nvSpPr>
        <p:spPr>
          <a:xfrm>
            <a:off x="533400" y="2133600"/>
            <a:ext cx="8153400" cy="4114800"/>
          </a:xfrm>
        </p:spPr>
        <p:txBody>
          <a:bodyPr rtlCol="0">
            <a:normAutofit/>
          </a:bodyPr>
          <a:lstStyle/>
          <a:p>
            <a:pPr lvl="0"/>
            <a:r>
              <a:rPr lang="en-US" noProof="0" dirty="0"/>
              <a:t>Click icon to add chart</a:t>
            </a:r>
          </a:p>
        </p:txBody>
      </p:sp>
      <p:sp>
        <p:nvSpPr>
          <p:cNvPr id="16" name="Text Placeholder 15"/>
          <p:cNvSpPr>
            <a:spLocks noGrp="1"/>
          </p:cNvSpPr>
          <p:nvPr>
            <p:ph type="body" sz="quarter" idx="13"/>
          </p:nvPr>
        </p:nvSpPr>
        <p:spPr>
          <a:xfrm>
            <a:off x="457200" y="1219200"/>
            <a:ext cx="8229600" cy="914400"/>
          </a:xfrm>
        </p:spPr>
        <p:txBody>
          <a:bodyPr>
            <a:normAutofit/>
          </a:bodyPr>
          <a:lstStyle>
            <a:lvl1pPr marL="0" indent="0">
              <a:buFontTx/>
              <a:buNone/>
              <a:defRPr sz="2000">
                <a:latin typeface="Arial" pitchFamily="34" charset="0"/>
                <a:cs typeface="Arial" pitchFamily="34" charset="0"/>
              </a:defRPr>
            </a:lvl1pPr>
          </a:lstStyle>
          <a:p>
            <a:pPr lvl="0"/>
            <a:r>
              <a:rPr lang="en-US"/>
              <a:t>Click to edit Master text styles</a:t>
            </a:r>
          </a:p>
        </p:txBody>
      </p:sp>
      <p:sp>
        <p:nvSpPr>
          <p:cNvPr id="17" name="Text Placeholder 9"/>
          <p:cNvSpPr>
            <a:spLocks noGrp="1"/>
          </p:cNvSpPr>
          <p:nvPr>
            <p:ph type="body" sz="quarter" idx="14"/>
          </p:nvPr>
        </p:nvSpPr>
        <p:spPr>
          <a:xfrm>
            <a:off x="456400" y="561536"/>
            <a:ext cx="7848820" cy="352864"/>
          </a:xfrm>
        </p:spPr>
        <p:txBody>
          <a:bodyPr>
            <a:noAutofit/>
          </a:bodyPr>
          <a:lstStyle>
            <a:lvl1pPr marL="0" indent="0">
              <a:buFontTx/>
              <a:buNone/>
              <a:defRPr sz="2000" baseline="0">
                <a:latin typeface="Arial" pitchFamily="34" charset="0"/>
                <a:cs typeface="Arial" pitchFamily="34" charset="0"/>
              </a:defRPr>
            </a:lvl1pPr>
          </a:lstStyle>
          <a:p>
            <a:pPr lvl="0"/>
            <a:r>
              <a:rPr lang="en-US"/>
              <a:t>Click to edit Master text styles</a:t>
            </a:r>
          </a:p>
        </p:txBody>
      </p:sp>
      <p:sp>
        <p:nvSpPr>
          <p:cNvPr id="7" name="Footer Placeholder 6"/>
          <p:cNvSpPr>
            <a:spLocks noGrp="1"/>
          </p:cNvSpPr>
          <p:nvPr>
            <p:ph type="ftr" sz="quarter" idx="15"/>
          </p:nvPr>
        </p:nvSpPr>
        <p:spPr>
          <a:xfrm>
            <a:off x="479871" y="6467483"/>
            <a:ext cx="4343400" cy="273049"/>
          </a:xfrm>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37210700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2">
    <p:spTree>
      <p:nvGrpSpPr>
        <p:cNvPr id="1" name=""/>
        <p:cNvGrpSpPr/>
        <p:nvPr/>
      </p:nvGrpSpPr>
      <p:grpSpPr>
        <a:xfrm>
          <a:off x="0" y="0"/>
          <a:ext cx="0" cy="0"/>
          <a:chOff x="0" y="0"/>
          <a:chExt cx="0" cy="0"/>
        </a:xfrm>
      </p:grpSpPr>
      <p:sp>
        <p:nvSpPr>
          <p:cNvPr id="6" name="Table Placeholder 5"/>
          <p:cNvSpPr>
            <a:spLocks noGrp="1"/>
          </p:cNvSpPr>
          <p:nvPr>
            <p:ph type="tbl" sz="quarter" idx="12"/>
          </p:nvPr>
        </p:nvSpPr>
        <p:spPr>
          <a:xfrm>
            <a:off x="533400" y="2133600"/>
            <a:ext cx="8153400" cy="4114800"/>
          </a:xfrm>
        </p:spPr>
        <p:txBody>
          <a:bodyPr rtlCol="0">
            <a:normAutofit/>
          </a:bodyPr>
          <a:lstStyle/>
          <a:p>
            <a:pPr lvl="0"/>
            <a:r>
              <a:rPr lang="en-US" noProof="0" dirty="0"/>
              <a:t>Click icon to add table</a:t>
            </a:r>
          </a:p>
        </p:txBody>
      </p:sp>
      <p:sp>
        <p:nvSpPr>
          <p:cNvPr id="8" name="Title 1"/>
          <p:cNvSpPr>
            <a:spLocks noGrp="1"/>
          </p:cNvSpPr>
          <p:nvPr>
            <p:ph type="title"/>
          </p:nvPr>
        </p:nvSpPr>
        <p:spPr>
          <a:xfrm>
            <a:off x="457202" y="152400"/>
            <a:ext cx="7862888" cy="457200"/>
          </a:xfrm>
        </p:spPr>
        <p:txBody>
          <a:bodyPr anchor="t">
            <a:noAutofit/>
          </a:bodyPr>
          <a:lstStyle>
            <a:lvl1pPr algn="l">
              <a:defRPr sz="2800">
                <a:latin typeface="Arial" pitchFamily="34" charset="0"/>
                <a:cs typeface="Arial" pitchFamily="34" charset="0"/>
              </a:defRPr>
            </a:lvl1pPr>
          </a:lstStyle>
          <a:p>
            <a:r>
              <a:rPr lang="en-US"/>
              <a:t>Click to edit Master title style</a:t>
            </a:r>
            <a:endParaRPr lang="en-US" dirty="0"/>
          </a:p>
        </p:txBody>
      </p:sp>
      <p:sp>
        <p:nvSpPr>
          <p:cNvPr id="9" name="Text Placeholder 15"/>
          <p:cNvSpPr>
            <a:spLocks noGrp="1"/>
          </p:cNvSpPr>
          <p:nvPr>
            <p:ph type="body" sz="quarter" idx="13"/>
          </p:nvPr>
        </p:nvSpPr>
        <p:spPr>
          <a:xfrm>
            <a:off x="457200" y="1219200"/>
            <a:ext cx="8229600" cy="914400"/>
          </a:xfrm>
        </p:spPr>
        <p:txBody>
          <a:bodyPr>
            <a:normAutofit/>
          </a:bodyPr>
          <a:lstStyle>
            <a:lvl1pPr marL="0" indent="0">
              <a:buFontTx/>
              <a:buNone/>
              <a:defRPr sz="2000">
                <a:latin typeface="Arial" pitchFamily="34" charset="0"/>
                <a:cs typeface="Arial" pitchFamily="34" charset="0"/>
              </a:defRPr>
            </a:lvl1pPr>
          </a:lstStyle>
          <a:p>
            <a:pPr lvl="0"/>
            <a:r>
              <a:rPr lang="en-US"/>
              <a:t>Click to edit Master text styles</a:t>
            </a:r>
          </a:p>
        </p:txBody>
      </p:sp>
      <p:sp>
        <p:nvSpPr>
          <p:cNvPr id="10" name="Text Placeholder 9"/>
          <p:cNvSpPr>
            <a:spLocks noGrp="1"/>
          </p:cNvSpPr>
          <p:nvPr>
            <p:ph type="body" sz="quarter" idx="14"/>
          </p:nvPr>
        </p:nvSpPr>
        <p:spPr>
          <a:xfrm>
            <a:off x="456400" y="561536"/>
            <a:ext cx="7848930" cy="352864"/>
          </a:xfrm>
        </p:spPr>
        <p:txBody>
          <a:bodyPr>
            <a:noAutofit/>
          </a:bodyPr>
          <a:lstStyle>
            <a:lvl1pPr marL="0" indent="0">
              <a:buFontTx/>
              <a:buNone/>
              <a:defRPr sz="2000" baseline="0">
                <a:latin typeface="Arial" pitchFamily="34" charset="0"/>
                <a:cs typeface="Arial" pitchFamily="34" charset="0"/>
              </a:defRPr>
            </a:lvl1pPr>
          </a:lstStyle>
          <a:p>
            <a:pPr lvl="0"/>
            <a:r>
              <a:rPr lang="en-US"/>
              <a:t>Click to edit Master text styles</a:t>
            </a:r>
          </a:p>
        </p:txBody>
      </p:sp>
      <p:sp>
        <p:nvSpPr>
          <p:cNvPr id="11" name="Footer Placeholder 10"/>
          <p:cNvSpPr>
            <a:spLocks noGrp="1"/>
          </p:cNvSpPr>
          <p:nvPr>
            <p:ph type="ftr" sz="quarter" idx="15"/>
          </p:nvPr>
        </p:nvSpPr>
        <p:spPr>
          <a:xfrm>
            <a:off x="479871" y="6467483"/>
            <a:ext cx="4343400" cy="273049"/>
          </a:xfrm>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382527042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amrtArt 2">
    <p:spTree>
      <p:nvGrpSpPr>
        <p:cNvPr id="1" name=""/>
        <p:cNvGrpSpPr/>
        <p:nvPr/>
      </p:nvGrpSpPr>
      <p:grpSpPr>
        <a:xfrm>
          <a:off x="0" y="0"/>
          <a:ext cx="0" cy="0"/>
          <a:chOff x="0" y="0"/>
          <a:chExt cx="0" cy="0"/>
        </a:xfrm>
      </p:grpSpPr>
      <p:sp>
        <p:nvSpPr>
          <p:cNvPr id="8" name="Title 1"/>
          <p:cNvSpPr>
            <a:spLocks noGrp="1"/>
          </p:cNvSpPr>
          <p:nvPr>
            <p:ph type="title"/>
          </p:nvPr>
        </p:nvSpPr>
        <p:spPr>
          <a:xfrm>
            <a:off x="457200" y="152400"/>
            <a:ext cx="7848600" cy="457200"/>
          </a:xfrm>
        </p:spPr>
        <p:txBody>
          <a:bodyPr anchor="t">
            <a:noAutofit/>
          </a:bodyPr>
          <a:lstStyle>
            <a:lvl1pPr algn="l">
              <a:defRPr sz="2800">
                <a:latin typeface="Arial" pitchFamily="34" charset="0"/>
                <a:cs typeface="Arial" pitchFamily="34" charset="0"/>
              </a:defRPr>
            </a:lvl1pPr>
          </a:lstStyle>
          <a:p>
            <a:r>
              <a:rPr lang="en-US"/>
              <a:t>Click to edit Master title style</a:t>
            </a:r>
            <a:endParaRPr lang="en-US" dirty="0"/>
          </a:p>
        </p:txBody>
      </p:sp>
      <p:sp>
        <p:nvSpPr>
          <p:cNvPr id="9" name="SmartArt Placeholder 8"/>
          <p:cNvSpPr>
            <a:spLocks noGrp="1"/>
          </p:cNvSpPr>
          <p:nvPr>
            <p:ph type="dgm" sz="quarter" idx="12"/>
          </p:nvPr>
        </p:nvSpPr>
        <p:spPr>
          <a:xfrm>
            <a:off x="533400" y="2133600"/>
            <a:ext cx="8153400" cy="4114800"/>
          </a:xfrm>
        </p:spPr>
        <p:txBody>
          <a:bodyPr rtlCol="0">
            <a:normAutofit/>
          </a:bodyPr>
          <a:lstStyle/>
          <a:p>
            <a:pPr lvl="0"/>
            <a:r>
              <a:rPr lang="en-US" noProof="0" dirty="0"/>
              <a:t>Click icon to add SmartArt graphic</a:t>
            </a:r>
          </a:p>
        </p:txBody>
      </p:sp>
      <p:sp>
        <p:nvSpPr>
          <p:cNvPr id="13" name="Text Placeholder 15"/>
          <p:cNvSpPr>
            <a:spLocks noGrp="1"/>
          </p:cNvSpPr>
          <p:nvPr>
            <p:ph type="body" sz="quarter" idx="13"/>
          </p:nvPr>
        </p:nvSpPr>
        <p:spPr>
          <a:xfrm>
            <a:off x="457200" y="1219200"/>
            <a:ext cx="8229600" cy="914400"/>
          </a:xfrm>
        </p:spPr>
        <p:txBody>
          <a:bodyPr>
            <a:normAutofit/>
          </a:bodyPr>
          <a:lstStyle>
            <a:lvl1pPr marL="0" indent="0">
              <a:buFontTx/>
              <a:buNone/>
              <a:defRPr sz="2000">
                <a:latin typeface="Arial" pitchFamily="34" charset="0"/>
                <a:cs typeface="Arial" pitchFamily="34" charset="0"/>
              </a:defRPr>
            </a:lvl1pPr>
          </a:lstStyle>
          <a:p>
            <a:pPr lvl="0"/>
            <a:r>
              <a:rPr lang="en-US"/>
              <a:t>Click to edit Master text styles</a:t>
            </a:r>
          </a:p>
        </p:txBody>
      </p:sp>
      <p:sp>
        <p:nvSpPr>
          <p:cNvPr id="14" name="Text Placeholder 9"/>
          <p:cNvSpPr>
            <a:spLocks noGrp="1"/>
          </p:cNvSpPr>
          <p:nvPr>
            <p:ph type="body" sz="quarter" idx="14"/>
          </p:nvPr>
        </p:nvSpPr>
        <p:spPr>
          <a:xfrm>
            <a:off x="456400" y="561536"/>
            <a:ext cx="7834532" cy="352864"/>
          </a:xfrm>
        </p:spPr>
        <p:txBody>
          <a:bodyPr>
            <a:noAutofit/>
          </a:bodyPr>
          <a:lstStyle>
            <a:lvl1pPr marL="0" indent="0">
              <a:buFontTx/>
              <a:buNone/>
              <a:defRPr sz="2000" baseline="0">
                <a:latin typeface="Arial" pitchFamily="34" charset="0"/>
                <a:cs typeface="Arial" pitchFamily="34" charset="0"/>
              </a:defRPr>
            </a:lvl1pPr>
          </a:lstStyle>
          <a:p>
            <a:pPr lvl="0"/>
            <a:r>
              <a:rPr lang="en-US"/>
              <a:t>Click to edit Master text styles</a:t>
            </a:r>
          </a:p>
        </p:txBody>
      </p:sp>
      <p:sp>
        <p:nvSpPr>
          <p:cNvPr id="7" name="Footer Placeholder 6"/>
          <p:cNvSpPr>
            <a:spLocks noGrp="1"/>
          </p:cNvSpPr>
          <p:nvPr>
            <p:ph type="ftr" sz="quarter" idx="15"/>
          </p:nvPr>
        </p:nvSpPr>
        <p:spPr>
          <a:xfrm>
            <a:off x="479871" y="6467483"/>
            <a:ext cx="4343400" cy="273049"/>
          </a:xfrm>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939349056"/>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9"/>
          <p:cNvGrpSpPr/>
          <p:nvPr/>
        </p:nvGrpSpPr>
        <p:grpSpPr>
          <a:xfrm>
            <a:off x="323850" y="0"/>
            <a:ext cx="8032750" cy="968721"/>
            <a:chOff x="323850" y="-1"/>
            <a:chExt cx="8032750" cy="968721"/>
          </a:xfrm>
        </p:grpSpPr>
        <p:sp>
          <p:nvSpPr>
            <p:cNvPr id="21" name="Rectangle 20"/>
            <p:cNvSpPr/>
            <p:nvPr userDrawn="1"/>
          </p:nvSpPr>
          <p:spPr>
            <a:xfrm>
              <a:off x="323850" y="-1"/>
              <a:ext cx="8032750" cy="968721"/>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userDrawn="1"/>
          </p:nvSpPr>
          <p:spPr>
            <a:xfrm>
              <a:off x="323850" y="0"/>
              <a:ext cx="6165850" cy="825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6491224" y="877280"/>
              <a:ext cx="1865376" cy="914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26" name="Title Placeholder 1"/>
          <p:cNvSpPr>
            <a:spLocks noGrp="1"/>
          </p:cNvSpPr>
          <p:nvPr>
            <p:ph type="title"/>
          </p:nvPr>
        </p:nvSpPr>
        <p:spPr bwMode="auto">
          <a:xfrm>
            <a:off x="457202" y="228600"/>
            <a:ext cx="78628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t>Click to edit Master title style</a:t>
            </a:r>
            <a:endParaRPr lang="en-US" dirty="0"/>
          </a:p>
        </p:txBody>
      </p:sp>
      <p:sp>
        <p:nvSpPr>
          <p:cNvPr id="1027" name="Text Placeholder 2"/>
          <p:cNvSpPr>
            <a:spLocks noGrp="1"/>
          </p:cNvSpPr>
          <p:nvPr>
            <p:ph type="body" idx="1"/>
          </p:nvPr>
        </p:nvSpPr>
        <p:spPr bwMode="auto">
          <a:xfrm>
            <a:off x="457200" y="154393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5"/>
          <p:cNvSpPr txBox="1">
            <a:spLocks/>
          </p:cNvSpPr>
          <p:nvPr/>
        </p:nvSpPr>
        <p:spPr>
          <a:xfrm>
            <a:off x="8016879" y="6553208"/>
            <a:ext cx="669925" cy="163513"/>
          </a:xfrm>
          <a:prstGeom prst="rect">
            <a:avLst/>
          </a:prstGeom>
        </p:spPr>
        <p:txBody>
          <a:bodyPr vert="horz" lIns="0" tIns="0" rIns="0" bIns="0" rtlCol="0" anchor="t" anchorCtr="0"/>
          <a:lstStyle>
            <a:defPPr>
              <a:defRPr lang="en-US"/>
            </a:defPPr>
            <a:lvl1pPr algn="r" rtl="0" fontAlgn="auto">
              <a:spcBef>
                <a:spcPts val="0"/>
              </a:spcBef>
              <a:spcAft>
                <a:spcPts val="0"/>
              </a:spcAft>
              <a:defRPr sz="800" kern="1200" smtClean="0">
                <a:solidFill>
                  <a:schemeClr val="tx2"/>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fld id="{A0742EFC-8BEC-49F9-9CC9-7EDCB5B63F76}" type="slidenum">
              <a:rPr lang="en-US" smtClean="0">
                <a:solidFill>
                  <a:srgbClr val="9A9B9C"/>
                </a:solidFill>
              </a:rPr>
              <a:pPr>
                <a:defRPr/>
              </a:pPr>
              <a:t>‹#›</a:t>
            </a:fld>
            <a:endParaRPr lang="en-US" dirty="0">
              <a:solidFill>
                <a:srgbClr val="9A9B9C"/>
              </a:solidFill>
            </a:endParaRPr>
          </a:p>
        </p:txBody>
      </p:sp>
      <p:sp>
        <p:nvSpPr>
          <p:cNvPr id="8" name="Footer Placeholder 7"/>
          <p:cNvSpPr>
            <a:spLocks noGrp="1"/>
          </p:cNvSpPr>
          <p:nvPr>
            <p:ph type="ftr" sz="quarter" idx="3"/>
          </p:nvPr>
        </p:nvSpPr>
        <p:spPr>
          <a:xfrm>
            <a:off x="457200" y="6467483"/>
            <a:ext cx="4343400" cy="273049"/>
          </a:xfrm>
          <a:prstGeom prst="rect">
            <a:avLst/>
          </a:prstGeom>
        </p:spPr>
        <p:txBody>
          <a:bodyPr vert="horz" lIns="91440" tIns="45720" rIns="91440" bIns="45720" rtlCol="0" anchor="ctr"/>
          <a:lstStyle>
            <a:lvl1pPr algn="l">
              <a:defRPr sz="800">
                <a:solidFill>
                  <a:schemeClr val="tx1">
                    <a:tint val="75000"/>
                  </a:schemeClr>
                </a:solidFill>
                <a:latin typeface="+mn-lt"/>
              </a:defRPr>
            </a:lvl1pPr>
          </a:lstStyle>
          <a:p>
            <a:pPr>
              <a:defRPr/>
            </a:pPr>
            <a:r>
              <a:rPr lang="en-US">
                <a:solidFill>
                  <a:srgbClr val="9A9B9C"/>
                </a:solidFill>
              </a:rPr>
              <a:t>DSI December 2018 | CONFIDENTIAL</a:t>
            </a:r>
            <a:endParaRPr lang="en-US" dirty="0">
              <a:solidFill>
                <a:srgbClr val="9A9B9C"/>
              </a:solidFill>
            </a:endParaRPr>
          </a:p>
        </p:txBody>
      </p:sp>
      <p:pic>
        <p:nvPicPr>
          <p:cNvPr id="2" name="Picture 2" descr="C:\Users\jallison\AppData\Local\Temp\VMwareDnD\a0679ae3\DS_logo_portrait_format_4color_rgb_120206.png"/>
          <p:cNvPicPr>
            <a:picLocks noChangeAspect="1" noChangeArrowheads="1"/>
          </p:cNvPicPr>
          <p:nvPr/>
        </p:nvPicPr>
        <p:blipFill>
          <a:blip r:embed="rId11" cstate="print"/>
          <a:srcRect/>
          <a:stretch>
            <a:fillRect/>
          </a:stretch>
        </p:blipFill>
        <p:spPr bwMode="auto">
          <a:xfrm>
            <a:off x="8355653" y="0"/>
            <a:ext cx="788346" cy="778114"/>
          </a:xfrm>
          <a:prstGeom prst="rect">
            <a:avLst/>
          </a:prstGeom>
          <a:noFill/>
        </p:spPr>
      </p:pic>
    </p:spTree>
  </p:cSld>
  <p:clrMap bg1="lt1" tx1="dk1" bg2="lt2" tx2="dk2" accent1="accent1" accent2="accent2" accent3="accent3" accent4="accent4" accent5="accent5" accent6="accent6" hlink="hlink" folHlink="folHlink"/>
  <p:sldLayoutIdLst>
    <p:sldLayoutId id="2147483697" r:id="rId1"/>
    <p:sldLayoutId id="2147483716" r:id="rId2"/>
    <p:sldLayoutId id="2147483717" r:id="rId3"/>
    <p:sldLayoutId id="2147483702" r:id="rId4"/>
    <p:sldLayoutId id="2147483704" r:id="rId5"/>
    <p:sldLayoutId id="2147483706" r:id="rId6"/>
    <p:sldLayoutId id="2147483708" r:id="rId7"/>
    <p:sldLayoutId id="2147483710" r:id="rId8"/>
    <p:sldLayoutId id="2147483712" r:id="rId9"/>
  </p:sldLayoutIdLst>
  <p:transition>
    <p:fade/>
  </p:transition>
  <p:hf sldNum="0" hdr="0" dt="0"/>
  <p:txStyles>
    <p:titleStyle>
      <a:lvl1pPr marL="0" marR="0" indent="0" algn="l" defTabSz="914400" rtl="0" eaLnBrk="1" fontAlgn="base" latinLnBrk="0" hangingPunct="1">
        <a:lnSpc>
          <a:spcPct val="100000"/>
        </a:lnSpc>
        <a:spcBef>
          <a:spcPct val="0"/>
        </a:spcBef>
        <a:spcAft>
          <a:spcPct val="0"/>
        </a:spcAft>
        <a:buClrTx/>
        <a:buSzTx/>
        <a:buFontTx/>
        <a:buNone/>
        <a:tabLst/>
        <a:defRPr sz="28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Arial" charset="0"/>
        </a:defRPr>
      </a:lvl6pPr>
      <a:lvl7pPr marL="914400" algn="ctr" rtl="0" eaLnBrk="1" fontAlgn="base" hangingPunct="1">
        <a:spcBef>
          <a:spcPct val="0"/>
        </a:spcBef>
        <a:spcAft>
          <a:spcPct val="0"/>
        </a:spcAft>
        <a:defRPr sz="4400">
          <a:solidFill>
            <a:schemeClr val="tx1"/>
          </a:solidFill>
          <a:latin typeface="Arial" charset="0"/>
        </a:defRPr>
      </a:lvl7pPr>
      <a:lvl8pPr marL="1371600" algn="ctr" rtl="0" eaLnBrk="1" fontAlgn="base" hangingPunct="1">
        <a:spcBef>
          <a:spcPct val="0"/>
        </a:spcBef>
        <a:spcAft>
          <a:spcPct val="0"/>
        </a:spcAft>
        <a:defRPr sz="4400">
          <a:solidFill>
            <a:schemeClr val="tx1"/>
          </a:solidFill>
          <a:latin typeface="Arial" charset="0"/>
        </a:defRPr>
      </a:lvl8pPr>
      <a:lvl9pPr marL="1828800" algn="ctr" rtl="0" eaLnBrk="1" fontAlgn="base" hangingPunct="1">
        <a:spcBef>
          <a:spcPct val="0"/>
        </a:spcBef>
        <a:spcAft>
          <a:spcPct val="0"/>
        </a:spcAft>
        <a:defRPr sz="4400">
          <a:solidFill>
            <a:schemeClr val="tx1"/>
          </a:solidFill>
          <a:latin typeface="Arial" charset="0"/>
        </a:defRPr>
      </a:lvl9pPr>
    </p:titleStyle>
    <p:bodyStyle>
      <a:lvl1pPr marL="0" indent="0" algn="l" rtl="0" eaLnBrk="1" fontAlgn="base" hangingPunct="1">
        <a:spcBef>
          <a:spcPct val="20000"/>
        </a:spcBef>
        <a:spcAft>
          <a:spcPct val="0"/>
        </a:spcAft>
        <a:buClr>
          <a:srgbClr val="00B0F0"/>
        </a:buClr>
        <a:buFontTx/>
        <a:buNone/>
        <a:defRPr sz="2800" kern="1200">
          <a:solidFill>
            <a:schemeClr val="tx1"/>
          </a:solidFill>
          <a:latin typeface="+mn-lt"/>
          <a:ea typeface="+mn-ea"/>
          <a:cs typeface="+mn-cs"/>
        </a:defRPr>
      </a:lvl1pPr>
      <a:lvl2pPr marL="576263" indent="-238125" algn="l" rtl="0" eaLnBrk="1" fontAlgn="base" hangingPunct="1">
        <a:spcBef>
          <a:spcPct val="20000"/>
        </a:spcBef>
        <a:spcAft>
          <a:spcPct val="0"/>
        </a:spcAft>
        <a:buClr>
          <a:srgbClr val="00B0F0"/>
        </a:buClr>
        <a:buFont typeface="Arial" pitchFamily="34" charset="0"/>
        <a:buChar char="•"/>
        <a:defRPr sz="2400" kern="1200">
          <a:solidFill>
            <a:schemeClr val="tx1"/>
          </a:solidFill>
          <a:latin typeface="+mn-lt"/>
          <a:ea typeface="+mn-ea"/>
          <a:cs typeface="+mn-cs"/>
        </a:defRPr>
      </a:lvl2pPr>
      <a:lvl3pPr marL="1027113" indent="-225425" algn="l" rtl="0" eaLnBrk="1" fontAlgn="base" hangingPunct="1">
        <a:spcBef>
          <a:spcPct val="20000"/>
        </a:spcBef>
        <a:spcAft>
          <a:spcPct val="0"/>
        </a:spcAft>
        <a:buClr>
          <a:srgbClr val="00B0F0"/>
        </a:buClr>
        <a:buFont typeface="Arial" pitchFamily="34" charset="0"/>
        <a:buChar char="•"/>
        <a:defRPr sz="2200" kern="1200">
          <a:solidFill>
            <a:schemeClr val="tx1"/>
          </a:solidFill>
          <a:latin typeface="+mn-lt"/>
          <a:ea typeface="+mn-ea"/>
          <a:cs typeface="+mn-cs"/>
        </a:defRPr>
      </a:lvl3pPr>
      <a:lvl4pPr marL="1490663" indent="-238125" algn="l" rtl="0" eaLnBrk="1" fontAlgn="base" hangingPunct="1">
        <a:spcBef>
          <a:spcPct val="20000"/>
        </a:spcBef>
        <a:spcAft>
          <a:spcPct val="0"/>
        </a:spcAft>
        <a:buClr>
          <a:srgbClr val="00B0F0"/>
        </a:buClr>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lr>
          <a:srgbClr val="00B0F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1545376310"/>
              </p:ext>
            </p:extLst>
          </p:nvPr>
        </p:nvGraphicFramePr>
        <p:xfrm>
          <a:off x="87087" y="1164778"/>
          <a:ext cx="8910157" cy="4208855"/>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15987">
                  <a:extLst>
                    <a:ext uri="{9D8B030D-6E8A-4147-A177-3AD203B41FA5}">
                      <a16:colId xmlns:a16="http://schemas.microsoft.com/office/drawing/2014/main" val="20005"/>
                    </a:ext>
                  </a:extLst>
                </a:gridCol>
              </a:tblGrid>
              <a:tr h="609593">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006855">
                <a:tc>
                  <a:txBody>
                    <a:bodyPr/>
                    <a:lstStyle/>
                    <a:p>
                      <a:r>
                        <a:rPr lang="pt-BR" sz="1200" kern="1200">
                          <a:solidFill>
                            <a:schemeClr val="dk1"/>
                          </a:solidFill>
                          <a:latin typeface="+mn-lt"/>
                          <a:ea typeface="+mn-ea"/>
                          <a:cs typeface="+mn-cs"/>
                        </a:rPr>
                        <a:t>Benicar (olmesartan medoxomil) 5/20/40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kern="1200" dirty="0">
                          <a:solidFill>
                            <a:schemeClr val="dk1"/>
                          </a:solidFill>
                          <a:latin typeface="+mn-lt"/>
                          <a:ea typeface="+mn-ea"/>
                          <a:cs typeface="+mn-cs"/>
                        </a:rPr>
                        <a:t>Pediatric assessment.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dirty="0"/>
                        <a:t>21-286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4/25/2002</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Complete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556036">
                <a:tc>
                  <a:txBody>
                    <a:bodyPr/>
                    <a:lstStyle/>
                    <a:p>
                      <a:r>
                        <a:rPr lang="pt-BR" sz="1200" kern="1200" dirty="0">
                          <a:solidFill>
                            <a:schemeClr val="dk1"/>
                          </a:solidFill>
                          <a:latin typeface="+mn-lt"/>
                          <a:ea typeface="+mn-ea"/>
                          <a:cs typeface="+mn-cs"/>
                        </a:rPr>
                        <a:t>Benicar (olmesartan medoxomil) 5/20/40 MG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kern="1200" dirty="0">
                          <a:solidFill>
                            <a:schemeClr val="dk1"/>
                          </a:solidFill>
                          <a:latin typeface="+mn-lt"/>
                          <a:ea typeface="+mn-ea"/>
                          <a:cs typeface="+mn-cs"/>
                        </a:rPr>
                        <a:t>A study to evaluate</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olmesartan for effects on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hERG and hNav1.5 currents</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in whole</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cell voltage clamp</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studies using ion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channels</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expressed in a mammalian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cell line.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a:t>21-286</a:t>
                      </a: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5/26/2011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Complete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872236">
                <a:tc>
                  <a:txBody>
                    <a:bodyPr/>
                    <a:lstStyle/>
                    <a:p>
                      <a:r>
                        <a:rPr lang="pt-BR" sz="1200" kern="1200" dirty="0">
                          <a:solidFill>
                            <a:schemeClr val="dk1"/>
                          </a:solidFill>
                          <a:latin typeface="+mn-lt"/>
                          <a:ea typeface="+mn-ea"/>
                          <a:cs typeface="+mn-cs"/>
                        </a:rPr>
                        <a:t>Benicar (olmesartan medoxomil) 5/20/40 MG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kern="1200" dirty="0">
                          <a:solidFill>
                            <a:schemeClr val="dk1"/>
                          </a:solidFill>
                          <a:latin typeface="+mn-lt"/>
                          <a:ea typeface="+mn-ea"/>
                          <a:cs typeface="+mn-cs"/>
                        </a:rPr>
                        <a:t>Perform a thorough QT/QTc</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study for olmesartan in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accordance with the FDA</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Guidance, "Clinical</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Evaluation of QT/QTc</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Interval Prolongation and</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Proarrhythmic Potential</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for Non-Anti-arrhythmic Drugs.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dirty="0"/>
                        <a:t>21-286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algn="ctr" defTabSz="914400" rtl="0" eaLnBrk="1" latinLnBrk="0" hangingPunct="1"/>
                      <a:r>
                        <a:rPr lang="en-US" sz="1200" kern="1200" dirty="0">
                          <a:solidFill>
                            <a:schemeClr val="dk1"/>
                          </a:solidFill>
                          <a:latin typeface="+mn-lt"/>
                          <a:ea typeface="+mn-ea"/>
                          <a:cs typeface="+mn-cs"/>
                        </a:rPr>
                        <a:t>5/26/2011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algn="ctr" defTabSz="914400" rtl="0" eaLnBrk="1" latinLnBrk="0" hangingPunct="1"/>
                      <a:r>
                        <a:rPr lang="en-US" sz="1200" kern="1200" dirty="0">
                          <a:solidFill>
                            <a:schemeClr val="dk1"/>
                          </a:solidFill>
                          <a:latin typeface="+mn-lt"/>
                          <a:ea typeface="+mn-ea"/>
                          <a:cs typeface="+mn-cs"/>
                        </a:rPr>
                        <a:t>Complete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2589598357"/>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655573792"/>
              </p:ext>
            </p:extLst>
          </p:nvPr>
        </p:nvGraphicFramePr>
        <p:xfrm>
          <a:off x="121724" y="974774"/>
          <a:ext cx="8915398" cy="5323831"/>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75135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3647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3033-4: Conduct an observational study to evaluate the validity and reproducibility of the Prescription Opioid Misuse and Abuse Questionnaire (POMAQ), which will be</a:t>
                      </a:r>
                    </a:p>
                    <a:p>
                      <a:r>
                        <a:rPr lang="en-US" sz="1200" b="0" i="0" u="none" strike="noStrike" kern="1200" baseline="0" dirty="0">
                          <a:solidFill>
                            <a:schemeClr val="dk1"/>
                          </a:solidFill>
                          <a:latin typeface="+mn-lt"/>
                          <a:ea typeface="+mn-ea"/>
                          <a:cs typeface="+mn-cs"/>
                        </a:rPr>
                        <a:t>used to identify opioid abuse and misuse behaviors among participants who have</a:t>
                      </a:r>
                    </a:p>
                    <a:p>
                      <a:r>
                        <a:rPr lang="en-US" sz="1200" b="0" i="0" u="none" strike="noStrike" kern="1200" baseline="0" dirty="0">
                          <a:solidFill>
                            <a:schemeClr val="dk1"/>
                          </a:solidFill>
                          <a:latin typeface="+mn-lt"/>
                          <a:ea typeface="+mn-ea"/>
                          <a:cs typeface="+mn-cs"/>
                        </a:rPr>
                        <a:t>chronic pain which requires long-term opioid analgesic use.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Fulfilled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FDA Letter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11/26/2019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508989">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a:t>
                      </a:r>
                      <a:r>
                        <a:rPr lang="en-US" sz="1200" kern="1200" dirty="0">
                          <a:solidFill>
                            <a:schemeClr val="dk1"/>
                          </a:solidFill>
                          <a:effectLst/>
                          <a:latin typeface="+mn-lt"/>
                          <a:ea typeface="+mn-ea"/>
                          <a:cs typeface="+mn-cs"/>
                        </a:rPr>
                        <a:t>MG</a:t>
                      </a:r>
                      <a:endParaRPr lang="pt-BR" sz="1200" kern="1200" dirty="0">
                        <a:solidFill>
                          <a:schemeClr val="dk1"/>
                        </a:solidFill>
                        <a:effectLst/>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r>
                        <a:rPr lang="en-US" sz="1200" b="0" i="0" u="none" strike="noStrike" kern="1200" baseline="0" dirty="0">
                          <a:solidFill>
                            <a:schemeClr val="dk1"/>
                          </a:solidFill>
                          <a:latin typeface="+mn-lt"/>
                          <a:ea typeface="+mn-ea"/>
                          <a:cs typeface="+mn-cs"/>
                        </a:rPr>
                        <a:t>3033-5: Conduct an observational study to validate measures of prescription opioid Substance Use Disorder and addiction in patients who have received or are receiving opioid analgesics for chronic pain.</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sz="1200" kern="1200" dirty="0">
                          <a:solidFill>
                            <a:schemeClr val="dk1"/>
                          </a:solidFill>
                          <a:latin typeface="+mn-lt"/>
                          <a:ea typeface="+mn-ea"/>
                          <a:cs typeface="+mn-cs"/>
                        </a:rPr>
                        <a:t>12/2016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Fulfilled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FDA Letter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baseline="0" dirty="0">
                          <a:solidFill>
                            <a:schemeClr val="tx1"/>
                          </a:solidFill>
                          <a:latin typeface="+mn-lt"/>
                          <a:ea typeface="+mn-ea"/>
                          <a:cs typeface="+mn-cs"/>
                        </a:rPr>
                        <a:t>11/26/2019</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3"/>
                  </a:ext>
                </a:extLst>
              </a:tr>
              <a:tr h="1508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r>
                        <a:rPr lang="en-US" sz="1200" b="0" i="0" u="none" strike="noStrike" kern="1200" baseline="0" dirty="0">
                          <a:solidFill>
                            <a:schemeClr val="dk1"/>
                          </a:solidFill>
                          <a:latin typeface="+mn-lt"/>
                          <a:ea typeface="+mn-ea"/>
                          <a:cs typeface="+mn-cs"/>
                        </a:rPr>
                        <a:t>3033-6: Conduct an observational study to develop and validate an algorithm using coded medical terminologies and other electronic healthcare data to identify opioid-related overdose and death.</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sz="1200" kern="1200" dirty="0">
                          <a:solidFill>
                            <a:schemeClr val="dk1"/>
                          </a:solidFill>
                          <a:latin typeface="+mn-lt"/>
                          <a:ea typeface="+mn-ea"/>
                          <a:cs typeface="+mn-cs"/>
                        </a:rPr>
                        <a:t>09/2016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Submitted*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*Pending </a:t>
                      </a:r>
                      <a:r>
                        <a:rPr lang="en-US" sz="1200" kern="1200" baseline="0" dirty="0">
                          <a:solidFill>
                            <a:schemeClr val="tx1"/>
                          </a:solidFill>
                          <a:latin typeface="+mn-lt"/>
                          <a:ea typeface="+mn-ea"/>
                          <a:cs typeface="+mn-cs"/>
                        </a:rPr>
                        <a:t>FDA confirmation as fulfilled </a:t>
                      </a: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4"/>
                  </a:ext>
                </a:extLst>
              </a:tr>
            </a:tbl>
          </a:graphicData>
        </a:graphic>
      </p:graphicFrame>
      <p:sp>
        <p:nvSpPr>
          <p:cNvPr id="14" name="Title 13"/>
          <p:cNvSpPr>
            <a:spLocks noGrp="1"/>
          </p:cNvSpPr>
          <p:nvPr>
            <p:ph type="title"/>
          </p:nvPr>
        </p:nvSpPr>
        <p:spPr/>
        <p:txBody>
          <a:bodyPr/>
          <a:lstStyle/>
          <a:p>
            <a:r>
              <a:rPr lang="en-US" dirty="0"/>
              <a:t>US Post Marketing Commitments</a:t>
            </a:r>
          </a:p>
        </p:txBody>
      </p:sp>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231062895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679902557"/>
              </p:ext>
            </p:extLst>
          </p:nvPr>
        </p:nvGraphicFramePr>
        <p:xfrm>
          <a:off x="121724" y="974774"/>
          <a:ext cx="8915398" cy="5735104"/>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75135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508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r>
                        <a:rPr lang="en-US" sz="1200" b="0" i="0" u="none" strike="noStrike" kern="1200" baseline="0" dirty="0">
                          <a:solidFill>
                            <a:schemeClr val="dk1"/>
                          </a:solidFill>
                          <a:latin typeface="+mn-lt"/>
                          <a:ea typeface="+mn-ea"/>
                          <a:cs typeface="+mn-cs"/>
                        </a:rPr>
                        <a:t>3033-7: Conduct an observational study to develop and validate an algorithm using coded medical terminologies to identify patients experiencing prescription opioid abuse or addiction, among patients receiving an ER/LA opioid analgesic.</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p>
                      <a:pPr algn="ct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2/4/2016</a:t>
                      </a:r>
                    </a:p>
                    <a:p>
                      <a:pPr marL="0" algn="ctr" defTabSz="914400" rtl="0" eaLnBrk="1" latinLnBrk="0" hangingPunct="1"/>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200" kern="1200" dirty="0">
                          <a:solidFill>
                            <a:schemeClr val="dk1"/>
                          </a:solidFill>
                          <a:latin typeface="+mn-lt"/>
                          <a:ea typeface="+mn-ea"/>
                          <a:cs typeface="+mn-cs"/>
                        </a:rPr>
                        <a:t>10/2016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Submitted*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*Pending </a:t>
                      </a:r>
                      <a:r>
                        <a:rPr lang="en-US" sz="1200" kern="1200" baseline="0" dirty="0">
                          <a:solidFill>
                            <a:schemeClr val="tx1"/>
                          </a:solidFill>
                          <a:latin typeface="+mn-lt"/>
                          <a:ea typeface="+mn-ea"/>
                          <a:cs typeface="+mn-cs"/>
                        </a:rPr>
                        <a:t>FDA confirmation as fulfilled </a:t>
                      </a: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3"/>
                  </a:ext>
                </a:extLst>
              </a:tr>
              <a:tr h="1508989">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a:t>
                      </a:r>
                      <a:r>
                        <a:rPr lang="en-US" sz="1200" kern="1200" dirty="0">
                          <a:solidFill>
                            <a:schemeClr val="dk1"/>
                          </a:solidFill>
                          <a:effectLst/>
                          <a:latin typeface="+mn-lt"/>
                          <a:ea typeface="+mn-ea"/>
                          <a:cs typeface="+mn-cs"/>
                        </a:rPr>
                        <a:t>MG</a:t>
                      </a:r>
                      <a:endParaRPr lang="pt-BR" sz="1200" kern="1200" dirty="0">
                        <a:solidFill>
                          <a:schemeClr val="dk1"/>
                        </a:solidFill>
                        <a:effectLst/>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r>
                        <a:rPr lang="en-US" sz="1200" b="0" i="0" u="none" strike="noStrike" kern="1200" baseline="0" dirty="0">
                          <a:solidFill>
                            <a:schemeClr val="dk1"/>
                          </a:solidFill>
                          <a:latin typeface="+mn-lt"/>
                          <a:ea typeface="+mn-ea"/>
                          <a:cs typeface="+mn-cs"/>
                        </a:rPr>
                        <a:t>3033-8: Conduct an observational study using coded medical terminologies and other electronic healthcare data to define and validate doctor and/or pharmacy shopping outcomes by examining their association with abuse and/or addiction.</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200" kern="1200" dirty="0">
                          <a:solidFill>
                            <a:schemeClr val="dk1"/>
                          </a:solidFill>
                          <a:latin typeface="+mn-lt"/>
                          <a:ea typeface="+mn-ea"/>
                          <a:cs typeface="+mn-cs"/>
                        </a:rPr>
                        <a:t>10/2017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Submitted*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*Pending </a:t>
                      </a:r>
                      <a:r>
                        <a:rPr lang="en-US" sz="1200" kern="1200" baseline="0" dirty="0">
                          <a:solidFill>
                            <a:schemeClr val="tx1"/>
                          </a:solidFill>
                          <a:latin typeface="+mn-lt"/>
                          <a:ea typeface="+mn-ea"/>
                          <a:cs typeface="+mn-cs"/>
                        </a:rPr>
                        <a:t>FDA confirmation as fulfilled </a:t>
                      </a: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2"/>
                  </a:ext>
                </a:extLst>
              </a:tr>
              <a:tr h="1508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r>
                        <a:rPr lang="en-US" sz="1200" b="0" i="0" u="none" strike="noStrike" kern="1200" baseline="0" dirty="0">
                          <a:solidFill>
                            <a:schemeClr val="dk1"/>
                          </a:solidFill>
                          <a:latin typeface="+mn-lt"/>
                          <a:ea typeface="+mn-ea"/>
                          <a:cs typeface="+mn-cs"/>
                        </a:rPr>
                        <a:t>3033-9: Conduct an observational study using a validated patient survey to evaluate the association between doctor/pharmacy shopping outcomes and self-reported misuse and abuse.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sz="1200" kern="1200" dirty="0">
                          <a:solidFill>
                            <a:schemeClr val="dk1"/>
                          </a:solidFill>
                          <a:latin typeface="+mn-lt"/>
                          <a:ea typeface="+mn-ea"/>
                          <a:cs typeface="+mn-cs"/>
                        </a:rPr>
                        <a:t>09/2018</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endParaRPr lang="en-US" sz="1200" kern="1200" dirty="0">
                        <a:solidFill>
                          <a:srgbClr val="FF0000"/>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4"/>
                  </a:ext>
                </a:extLst>
              </a:tr>
            </a:tbl>
          </a:graphicData>
        </a:graphic>
      </p:graphicFrame>
      <p:sp>
        <p:nvSpPr>
          <p:cNvPr id="14" name="Title 13"/>
          <p:cNvSpPr>
            <a:spLocks noGrp="1"/>
          </p:cNvSpPr>
          <p:nvPr>
            <p:ph type="title"/>
          </p:nvPr>
        </p:nvSpPr>
        <p:spPr/>
        <p:txBody>
          <a:bodyPr/>
          <a:lstStyle/>
          <a:p>
            <a:r>
              <a:rPr lang="en-US" dirty="0"/>
              <a:t>US Post Marketing Commitments</a:t>
            </a:r>
          </a:p>
        </p:txBody>
      </p:sp>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341628306"/>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113837494"/>
              </p:ext>
            </p:extLst>
          </p:nvPr>
        </p:nvGraphicFramePr>
        <p:xfrm>
          <a:off x="121724" y="974774"/>
          <a:ext cx="8915398" cy="3814842"/>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75135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5089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r>
                        <a:rPr lang="en-US" sz="1200" b="0" i="0" u="none" strike="noStrike" kern="1200" baseline="0" dirty="0">
                          <a:solidFill>
                            <a:schemeClr val="dk1"/>
                          </a:solidFill>
                          <a:latin typeface="+mn-lt"/>
                          <a:ea typeface="+mn-ea"/>
                          <a:cs typeface="+mn-cs"/>
                        </a:rPr>
                        <a:t>3033-10: Conduct an observational study using medical record review to evaluate the association between doctor/pharmacy shopping outcomes and patient behaviors suggestive of misuse, abuse and/or addiction.</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p>
                      <a:pPr algn="ct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2/4/2016</a:t>
                      </a:r>
                    </a:p>
                    <a:p>
                      <a:pPr marL="0" algn="ctr" defTabSz="914400" rtl="0" eaLnBrk="1" latinLnBrk="0" hangingPunct="1"/>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algn="ctr"/>
                      <a:r>
                        <a:rPr lang="en-US" sz="1200" kern="1200" dirty="0">
                          <a:solidFill>
                            <a:schemeClr val="dk1"/>
                          </a:solidFill>
                          <a:latin typeface="+mn-lt"/>
                          <a:ea typeface="+mn-ea"/>
                          <a:cs typeface="+mn-cs"/>
                        </a:rPr>
                        <a:t>03/2017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Submitted</a:t>
                      </a:r>
                      <a:r>
                        <a:rPr lang="en-US" sz="1200" kern="1200" dirty="0">
                          <a:solidFill>
                            <a:schemeClr val="tx1"/>
                          </a:solidFill>
                          <a:latin typeface="+mn-lt"/>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*Pending </a:t>
                      </a:r>
                      <a:r>
                        <a:rPr lang="en-US" sz="1200" kern="1200" baseline="0" dirty="0">
                          <a:solidFill>
                            <a:schemeClr val="tx1"/>
                          </a:solidFill>
                          <a:latin typeface="+mn-lt"/>
                          <a:ea typeface="+mn-ea"/>
                          <a:cs typeface="+mn-cs"/>
                        </a:rPr>
                        <a:t>FDA confirmation as fulfilled </a:t>
                      </a: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3"/>
                  </a:ext>
                </a:extLst>
              </a:tr>
              <a:tr h="1508989">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a:t>
                      </a:r>
                      <a:r>
                        <a:rPr lang="en-US" sz="1200" kern="1200" dirty="0">
                          <a:solidFill>
                            <a:schemeClr val="dk1"/>
                          </a:solidFill>
                          <a:effectLst/>
                          <a:latin typeface="+mn-lt"/>
                          <a:ea typeface="+mn-ea"/>
                          <a:cs typeface="+mn-cs"/>
                        </a:rPr>
                        <a:t>MG</a:t>
                      </a:r>
                      <a:endParaRPr lang="pt-BR" sz="1200" kern="1200" dirty="0">
                        <a:solidFill>
                          <a:schemeClr val="dk1"/>
                        </a:solidFill>
                        <a:effectLst/>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r>
                        <a:rPr lang="en-US" sz="1200" b="0" i="0" u="none" strike="noStrike" kern="1200" baseline="0" dirty="0">
                          <a:solidFill>
                            <a:schemeClr val="dk1"/>
                          </a:solidFill>
                          <a:latin typeface="+mn-lt"/>
                          <a:ea typeface="+mn-ea"/>
                          <a:cs typeface="+mn-cs"/>
                        </a:rPr>
                        <a:t>3033-11: Conduct a clinical trial to estimate the serious risk for the development of </a:t>
                      </a:r>
                      <a:r>
                        <a:rPr lang="en-US" sz="1200" b="0" i="0" u="none" strike="noStrike" kern="1200" baseline="0" dirty="0" err="1">
                          <a:solidFill>
                            <a:schemeClr val="dk1"/>
                          </a:solidFill>
                          <a:latin typeface="+mn-lt"/>
                          <a:ea typeface="+mn-ea"/>
                          <a:cs typeface="+mn-cs"/>
                        </a:rPr>
                        <a:t>hyperalgesia</a:t>
                      </a:r>
                      <a:r>
                        <a:rPr lang="en-US" sz="1200" b="0" i="0" u="none" strike="noStrike" kern="1200" baseline="0" dirty="0">
                          <a:solidFill>
                            <a:schemeClr val="dk1"/>
                          </a:solidFill>
                          <a:latin typeface="+mn-lt"/>
                          <a:ea typeface="+mn-ea"/>
                          <a:cs typeface="+mn-cs"/>
                        </a:rPr>
                        <a:t> following the long-term use of high-dose ER/LA opioid analgesics for at least one year to treat chronic pain. Include an assessment of risk relative to efficacy.</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algn="ctr"/>
                      <a:r>
                        <a:rPr lang="en-US" sz="1200" kern="1200" dirty="0">
                          <a:solidFill>
                            <a:schemeClr val="dk1"/>
                          </a:solidFill>
                          <a:latin typeface="+mn-lt"/>
                          <a:ea typeface="+mn-ea"/>
                          <a:cs typeface="+mn-cs"/>
                        </a:rPr>
                        <a:t>02/2019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tx1">
                        <a:lumMod val="20000"/>
                        <a:lumOff val="80000"/>
                      </a:schemeClr>
                    </a:solidFill>
                  </a:tcPr>
                </a:tc>
                <a:extLst>
                  <a:ext uri="{0D108BD9-81ED-4DB2-BD59-A6C34878D82A}">
                    <a16:rowId xmlns:a16="http://schemas.microsoft.com/office/drawing/2014/main" val="10002"/>
                  </a:ext>
                </a:extLst>
              </a:tr>
            </a:tbl>
          </a:graphicData>
        </a:graphic>
      </p:graphicFrame>
      <p:sp>
        <p:nvSpPr>
          <p:cNvPr id="14" name="Title 13"/>
          <p:cNvSpPr>
            <a:spLocks noGrp="1"/>
          </p:cNvSpPr>
          <p:nvPr>
            <p:ph type="title"/>
          </p:nvPr>
        </p:nvSpPr>
        <p:spPr/>
        <p:txBody>
          <a:bodyPr/>
          <a:lstStyle/>
          <a:p>
            <a:r>
              <a:rPr lang="en-US" dirty="0"/>
              <a:t>US Post Marketing Commitments</a:t>
            </a:r>
          </a:p>
        </p:txBody>
      </p:sp>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682833101"/>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3107523007"/>
              </p:ext>
            </p:extLst>
          </p:nvPr>
        </p:nvGraphicFramePr>
        <p:xfrm>
          <a:off x="121724" y="974774"/>
          <a:ext cx="8915398" cy="4989084"/>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594168">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599775">
                <a:tc>
                  <a:txBody>
                    <a:bodyPr/>
                    <a:lstStyle/>
                    <a:p>
                      <a:r>
                        <a:rPr lang="pt-BR" sz="1200" kern="1200" dirty="0">
                          <a:solidFill>
                            <a:schemeClr val="dk1"/>
                          </a:solidFill>
                          <a:latin typeface="+mn-lt"/>
                          <a:ea typeface="+mn-ea"/>
                          <a:cs typeface="+mn-cs"/>
                        </a:rPr>
                        <a:t>Savaysa (edoxaban)</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kern="1200" dirty="0">
                          <a:solidFill>
                            <a:schemeClr val="dk1"/>
                          </a:solidFill>
                          <a:latin typeface="+mn-lt"/>
                          <a:ea typeface="+mn-ea"/>
                          <a:cs typeface="+mn-cs"/>
                        </a:rPr>
                        <a:t>2852-1:  Pediatric Development in VTE (AF waived)</a:t>
                      </a:r>
                    </a:p>
                    <a:p>
                      <a:r>
                        <a:rPr lang="en-US" sz="1200" kern="1200" dirty="0">
                          <a:solidFill>
                            <a:schemeClr val="dk1"/>
                          </a:solidFill>
                          <a:latin typeface="+mn-lt"/>
                          <a:ea typeface="+mn-ea"/>
                          <a:cs typeface="+mn-cs"/>
                        </a:rPr>
                        <a:t>Single-dose PK/PD study</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206316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01/08/2015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tx1"/>
                          </a:solidFill>
                          <a:latin typeface="+mn-lt"/>
                          <a:ea typeface="+mn-ea"/>
                          <a:cs typeface="+mn-cs"/>
                        </a:rPr>
                        <a:t>6/30/2020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Ongoing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460159">
                <a:tc>
                  <a:txBody>
                    <a:bodyPr/>
                    <a:lstStyle/>
                    <a:p>
                      <a:r>
                        <a:rPr lang="pt-BR" sz="1200" kern="1200" dirty="0">
                          <a:solidFill>
                            <a:schemeClr val="dk1"/>
                          </a:solidFill>
                          <a:latin typeface="+mn-lt"/>
                          <a:ea typeface="+mn-ea"/>
                          <a:cs typeface="+mn-cs"/>
                        </a:rPr>
                        <a:t>Savaysa (edoxaban)</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r>
                        <a:rPr lang="en-US" sz="1200" kern="1200" dirty="0">
                          <a:solidFill>
                            <a:schemeClr val="dk1"/>
                          </a:solidFill>
                          <a:latin typeface="+mn-lt"/>
                          <a:ea typeface="+mn-ea"/>
                          <a:cs typeface="+mn-cs"/>
                        </a:rPr>
                        <a:t>2852-2:  Phase 3 multicenter, randomized, active control study of </a:t>
                      </a:r>
                      <a:r>
                        <a:rPr lang="en-US" sz="1200" kern="1200" dirty="0" err="1">
                          <a:solidFill>
                            <a:schemeClr val="dk1"/>
                          </a:solidFill>
                          <a:latin typeface="+mn-lt"/>
                          <a:ea typeface="+mn-ea"/>
                          <a:cs typeface="+mn-cs"/>
                        </a:rPr>
                        <a:t>Edoxaban</a:t>
                      </a:r>
                      <a:r>
                        <a:rPr lang="en-US" sz="1200" kern="1200" dirty="0">
                          <a:solidFill>
                            <a:schemeClr val="dk1"/>
                          </a:solidFill>
                          <a:latin typeface="+mn-lt"/>
                          <a:ea typeface="+mn-ea"/>
                          <a:cs typeface="+mn-cs"/>
                        </a:rPr>
                        <a:t> in pediatric patients with documented venous thromboembolism</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dirty="0"/>
                        <a:t>206316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algn="ctr" defTabSz="914400" rtl="0" eaLnBrk="1" latinLnBrk="0" hangingPunct="1"/>
                      <a:r>
                        <a:rPr lang="en-US" sz="1200" kern="1200" dirty="0">
                          <a:solidFill>
                            <a:schemeClr val="dk1"/>
                          </a:solidFill>
                          <a:latin typeface="+mn-lt"/>
                          <a:ea typeface="+mn-ea"/>
                          <a:cs typeface="+mn-cs"/>
                        </a:rPr>
                        <a:t>01/08/2015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6/30/2022</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Ongoing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r h="1442949">
                <a:tc>
                  <a:txBody>
                    <a:bodyPr/>
                    <a:lstStyle/>
                    <a:p>
                      <a:r>
                        <a:rPr lang="en-US" sz="1200" kern="1200" dirty="0" err="1">
                          <a:solidFill>
                            <a:schemeClr val="dk1"/>
                          </a:solidFill>
                          <a:latin typeface="+mn-lt"/>
                          <a:ea typeface="+mn-ea"/>
                          <a:cs typeface="+mn-cs"/>
                        </a:rPr>
                        <a:t>Welchol</a:t>
                      </a:r>
                      <a:r>
                        <a:rPr lang="en-US" sz="1200" kern="1200" dirty="0">
                          <a:solidFill>
                            <a:schemeClr val="dk1"/>
                          </a:solidFill>
                          <a:latin typeface="+mn-lt"/>
                          <a:ea typeface="+mn-ea"/>
                          <a:cs typeface="+mn-cs"/>
                        </a:rPr>
                        <a:t> for Oral Suspension PMC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dk1"/>
                          </a:solidFill>
                          <a:latin typeface="+mn-lt"/>
                          <a:ea typeface="+mn-ea"/>
                          <a:cs typeface="+mn-cs"/>
                        </a:rPr>
                        <a:t>1729-1: 1-year</a:t>
                      </a:r>
                      <a:r>
                        <a:rPr lang="en-US" sz="1200" kern="1200" dirty="0">
                          <a:solidFill>
                            <a:schemeClr val="dk1"/>
                          </a:solidFill>
                          <a:latin typeface="+mn-lt"/>
                          <a:ea typeface="+mn-ea"/>
                          <a:cs typeface="+mn-cs"/>
                        </a:rPr>
                        <a:t>, pediatric efficacy and safety study under PREA for the treatment of type 2 Diabetes in pediatric patients ages 10 to 17 years.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22362 </a:t>
                      </a:r>
                    </a:p>
                    <a:p>
                      <a:pPr algn="ctr"/>
                      <a:r>
                        <a:rPr lang="en-US" sz="1200" kern="1200" dirty="0">
                          <a:solidFill>
                            <a:schemeClr val="dk1"/>
                          </a:solidFill>
                          <a:latin typeface="+mn-lt"/>
                          <a:ea typeface="+mn-ea"/>
                          <a:cs typeface="+mn-cs"/>
                        </a:rPr>
                        <a:t>&amp;</a:t>
                      </a:r>
                    </a:p>
                    <a:p>
                      <a:pPr algn="ctr"/>
                      <a:r>
                        <a:rPr lang="en-US" sz="1200" kern="1200" dirty="0">
                          <a:solidFill>
                            <a:schemeClr val="dk1"/>
                          </a:solidFill>
                          <a:latin typeface="+mn-lt"/>
                          <a:ea typeface="+mn-ea"/>
                          <a:cs typeface="+mn-cs"/>
                        </a:rPr>
                        <a:t> 21176/S-022</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kern="1200" dirty="0">
                          <a:solidFill>
                            <a:schemeClr val="dk1"/>
                          </a:solidFill>
                          <a:latin typeface="+mn-lt"/>
                          <a:ea typeface="+mn-ea"/>
                          <a:cs typeface="+mn-cs"/>
                        </a:rPr>
                        <a:t>10/02/2009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b="0" strike="noStrike" kern="1200" dirty="0">
                          <a:solidFill>
                            <a:schemeClr val="tx1"/>
                          </a:solidFill>
                          <a:latin typeface="+mn-lt"/>
                          <a:ea typeface="+mn-ea"/>
                          <a:cs typeface="+mn-cs"/>
                        </a:rPr>
                        <a:t>12/31/</a:t>
                      </a:r>
                      <a:r>
                        <a:rPr lang="en-US" sz="1200" b="0" strike="noStrike" kern="1200" baseline="0" dirty="0">
                          <a:solidFill>
                            <a:schemeClr val="tx1"/>
                          </a:solidFill>
                          <a:latin typeface="+mn-lt"/>
                          <a:ea typeface="+mn-ea"/>
                          <a:cs typeface="+mn-cs"/>
                        </a:rPr>
                        <a:t>2020</a:t>
                      </a:r>
                    </a:p>
                    <a:p>
                      <a:pPr algn="ctr"/>
                      <a:endParaRPr lang="en-US" sz="1200" b="1" kern="1200" dirty="0">
                        <a:solidFill>
                          <a:srgbClr val="FF0000"/>
                        </a:solidFill>
                        <a:latin typeface="+mn-lt"/>
                        <a:ea typeface="+mn-ea"/>
                        <a:cs typeface="+mn-cs"/>
                      </a:endParaRPr>
                    </a:p>
                    <a:p>
                      <a:pPr algn="ctr"/>
                      <a:endParaRPr lang="en-US" sz="1200" b="1" kern="1200" dirty="0">
                        <a:solidFill>
                          <a:srgbClr val="FF0000"/>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Ongoing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1442949">
                <a:tc>
                  <a:txBody>
                    <a:bodyPr/>
                    <a:lstStyle/>
                    <a:p>
                      <a:pPr marL="0" marR="0">
                        <a:spcBef>
                          <a:spcPts val="0"/>
                        </a:spcBef>
                        <a:spcAft>
                          <a:spcPts val="0"/>
                        </a:spcAft>
                      </a:pPr>
                      <a:r>
                        <a:rPr lang="en-US" sz="1200" b="0" dirty="0" err="1">
                          <a:effectLst/>
                          <a:latin typeface="Arial" panose="020B0604020202020204" pitchFamily="34" charset="0"/>
                          <a:ea typeface="MS Mincho"/>
                          <a:cs typeface="Arial" panose="020B0604020202020204" pitchFamily="34" charset="0"/>
                        </a:rPr>
                        <a:t>Welchol</a:t>
                      </a:r>
                      <a:r>
                        <a:rPr lang="en-US" sz="1200" b="0" dirty="0">
                          <a:effectLst/>
                          <a:latin typeface="Arial" panose="020B0604020202020204" pitchFamily="34" charset="0"/>
                          <a:ea typeface="MS Mincho"/>
                          <a:cs typeface="Arial" panose="020B0604020202020204" pitchFamily="34" charset="0"/>
                        </a:rPr>
                        <a:t> Chewable Bar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a:spcBef>
                          <a:spcPts val="0"/>
                        </a:spcBef>
                        <a:spcAft>
                          <a:spcPts val="0"/>
                        </a:spcAft>
                      </a:pPr>
                      <a:r>
                        <a:rPr lang="en-US" sz="1200" b="0" dirty="0">
                          <a:effectLst/>
                          <a:latin typeface="Arial" panose="020B0604020202020204" pitchFamily="34" charset="0"/>
                          <a:ea typeface="MS Mincho"/>
                          <a:cs typeface="Arial" panose="020B0604020202020204" pitchFamily="34" charset="0"/>
                        </a:rPr>
                        <a:t>3593-1:  1-year, pediatric efficacy and safety study under PREA for the treatment of type 2 Diabetes in pediatric patients ages 10 to 17 years.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200" b="0" dirty="0">
                          <a:effectLst/>
                          <a:latin typeface="Arial" panose="020B0604020202020204" pitchFamily="34" charset="0"/>
                          <a:ea typeface="MS Mincho"/>
                          <a:cs typeface="Arial" panose="020B0604020202020204" pitchFamily="34" charset="0"/>
                        </a:rPr>
                        <a:t>210895</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200" b="0" dirty="0">
                          <a:effectLst/>
                          <a:latin typeface="Arial" panose="020B0604020202020204" pitchFamily="34" charset="0"/>
                          <a:ea typeface="MS Mincho"/>
                          <a:cs typeface="Arial" panose="020B0604020202020204" pitchFamily="34" charset="0"/>
                        </a:rPr>
                        <a:t>04/26/2019</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200" b="0" dirty="0">
                          <a:effectLst/>
                          <a:latin typeface="Arial" panose="020B0604020202020204" pitchFamily="34" charset="0"/>
                          <a:ea typeface="MS Mincho"/>
                          <a:cs typeface="Arial" panose="020B0604020202020204" pitchFamily="34" charset="0"/>
                        </a:rPr>
                        <a:t>09/2027</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r>
                        <a:rPr lang="en-US" sz="1200" b="0" dirty="0">
                          <a:effectLst/>
                          <a:latin typeface="Arial" panose="020B0604020202020204" pitchFamily="34" charset="0"/>
                          <a:ea typeface="MS Mincho"/>
                          <a:cs typeface="Arial" panose="020B0604020202020204" pitchFamily="34" charset="0"/>
                        </a:rPr>
                        <a:t>Pending</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bl>
          </a:graphicData>
        </a:graphic>
      </p:graphicFrame>
      <p:sp>
        <p:nvSpPr>
          <p:cNvPr id="14" name="Title 13"/>
          <p:cNvSpPr>
            <a:spLocks noGrp="1"/>
          </p:cNvSpPr>
          <p:nvPr>
            <p:ph type="title"/>
          </p:nvPr>
        </p:nvSpPr>
        <p:spPr/>
        <p:txBody>
          <a:bodyPr/>
          <a:lstStyle/>
          <a:p>
            <a:r>
              <a:rPr lang="en-US" dirty="0"/>
              <a:t>US Post Marketing Commitments</a:t>
            </a:r>
          </a:p>
        </p:txBody>
      </p:sp>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2198211734"/>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823202500"/>
              </p:ext>
            </p:extLst>
          </p:nvPr>
        </p:nvGraphicFramePr>
        <p:xfrm>
          <a:off x="114301" y="928804"/>
          <a:ext cx="8915398" cy="4693335"/>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00288">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944229">
                <a:tc>
                  <a:txBody>
                    <a:bodyPr/>
                    <a:lstStyle/>
                    <a:p>
                      <a:r>
                        <a:rPr lang="pt-BR" sz="1200" kern="1200" dirty="0">
                          <a:solidFill>
                            <a:schemeClr val="dk1"/>
                          </a:solidFill>
                          <a:latin typeface="+mn-lt"/>
                          <a:ea typeface="+mn-ea"/>
                          <a:cs typeface="+mn-cs"/>
                        </a:rPr>
                        <a:t>Welchol (colesevelam HCl) tablets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kern="1200" dirty="0">
                          <a:solidFill>
                            <a:schemeClr val="dk1"/>
                          </a:solidFill>
                          <a:latin typeface="+mn-lt"/>
                          <a:ea typeface="+mn-ea"/>
                          <a:cs typeface="+mn-cs"/>
                        </a:rPr>
                        <a:t>To study </a:t>
                      </a:r>
                      <a:r>
                        <a:rPr lang="en-US" sz="1200" kern="1200" dirty="0" err="1">
                          <a:solidFill>
                            <a:schemeClr val="dk1"/>
                          </a:solidFill>
                          <a:latin typeface="+mn-lt"/>
                          <a:ea typeface="+mn-ea"/>
                          <a:cs typeface="+mn-cs"/>
                        </a:rPr>
                        <a:t>Welchol</a:t>
                      </a:r>
                      <a:r>
                        <a:rPr lang="en-US" sz="1200" kern="1200" dirty="0">
                          <a:solidFill>
                            <a:schemeClr val="dk1"/>
                          </a:solidFill>
                          <a:latin typeface="+mn-lt"/>
                          <a:ea typeface="+mn-ea"/>
                          <a:cs typeface="+mn-cs"/>
                        </a:rPr>
                        <a:t> as monotherapy treatment for type 2 diabetes mellitus.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dirty="0"/>
                        <a:t>21176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05/26/2000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Complete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771793">
                <a:tc>
                  <a:txBody>
                    <a:bodyPr/>
                    <a:lstStyle/>
                    <a:p>
                      <a:r>
                        <a:rPr lang="pt-BR" sz="1200" kern="1200" dirty="0">
                          <a:solidFill>
                            <a:schemeClr val="dk1"/>
                          </a:solidFill>
                          <a:latin typeface="+mn-lt"/>
                          <a:ea typeface="+mn-ea"/>
                          <a:cs typeface="+mn-cs"/>
                        </a:rPr>
                        <a:t>Welchol (colesevelam HCl) tablets</a:t>
                      </a: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kern="1200" dirty="0">
                          <a:solidFill>
                            <a:schemeClr val="dk1"/>
                          </a:solidFill>
                          <a:latin typeface="+mn-lt"/>
                          <a:ea typeface="+mn-ea"/>
                          <a:cs typeface="+mn-cs"/>
                        </a:rPr>
                        <a:t>To study </a:t>
                      </a:r>
                      <a:r>
                        <a:rPr lang="en-US" sz="1200" kern="1200" dirty="0" err="1">
                          <a:solidFill>
                            <a:schemeClr val="dk1"/>
                          </a:solidFill>
                          <a:latin typeface="+mn-lt"/>
                          <a:ea typeface="+mn-ea"/>
                          <a:cs typeface="+mn-cs"/>
                        </a:rPr>
                        <a:t>Welchol</a:t>
                      </a:r>
                      <a:r>
                        <a:rPr lang="en-US" sz="1200" kern="1200" dirty="0">
                          <a:solidFill>
                            <a:schemeClr val="dk1"/>
                          </a:solidFill>
                          <a:latin typeface="+mn-lt"/>
                          <a:ea typeface="+mn-ea"/>
                          <a:cs typeface="+mn-cs"/>
                        </a:rPr>
                        <a:t> in combination with </a:t>
                      </a:r>
                      <a:r>
                        <a:rPr lang="en-US" sz="1200" kern="1200" dirty="0" err="1">
                          <a:solidFill>
                            <a:schemeClr val="dk1"/>
                          </a:solidFill>
                          <a:latin typeface="+mn-lt"/>
                          <a:ea typeface="+mn-ea"/>
                          <a:cs typeface="+mn-cs"/>
                        </a:rPr>
                        <a:t>thiazolidinediones</a:t>
                      </a:r>
                      <a:r>
                        <a:rPr lang="en-US" sz="1200" kern="1200" dirty="0">
                          <a:solidFill>
                            <a:schemeClr val="dk1"/>
                          </a:solidFill>
                          <a:latin typeface="+mn-lt"/>
                          <a:ea typeface="+mn-ea"/>
                          <a:cs typeface="+mn-cs"/>
                        </a:rPr>
                        <a:t> as treatment for type 2 diabetes mellitus.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dirty="0"/>
                        <a:t>21176</a:t>
                      </a:r>
                    </a:p>
                    <a:p>
                      <a:pPr algn="ct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05/26/2000</a:t>
                      </a:r>
                    </a:p>
                    <a:p>
                      <a:pPr marL="0" algn="ctr" defTabSz="914400" rtl="0" eaLnBrk="1" latinLnBrk="0" hangingPunct="1"/>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Complete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2849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ROXYBOND (oxycodone hydrochloride) 5, 15, 30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kern="1200" dirty="0">
                          <a:solidFill>
                            <a:schemeClr val="dk1"/>
                          </a:solidFill>
                          <a:effectLst/>
                          <a:latin typeface="+mn-lt"/>
                          <a:ea typeface="+mn-ea"/>
                          <a:cs typeface="+mn-cs"/>
                        </a:rPr>
                        <a:t>3204-1: Conduct a 9-month repeat-dose oral toxicology study in the </a:t>
                      </a:r>
                      <a:r>
                        <a:rPr lang="en-US" sz="1200" kern="1200" dirty="0" err="1">
                          <a:solidFill>
                            <a:schemeClr val="dk1"/>
                          </a:solidFill>
                          <a:effectLst/>
                          <a:latin typeface="+mn-lt"/>
                          <a:ea typeface="+mn-ea"/>
                          <a:cs typeface="+mn-cs"/>
                        </a:rPr>
                        <a:t>nonrodent</a:t>
                      </a:r>
                      <a:r>
                        <a:rPr lang="en-US" sz="1200" kern="1200" dirty="0">
                          <a:solidFill>
                            <a:schemeClr val="dk1"/>
                          </a:solidFill>
                          <a:effectLst/>
                          <a:latin typeface="+mn-lt"/>
                          <a:ea typeface="+mn-ea"/>
                          <a:cs typeface="+mn-cs"/>
                        </a:rPr>
                        <a:t> model characterizing the toxicological potential of [REDACTED]</a:t>
                      </a:r>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209777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04/20/2017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07/01/2019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NDA Transferred to IDS on 9/26/2019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FDA  Acknowledgement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Letter 11/1/2019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3076911510"/>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2257756962"/>
              </p:ext>
            </p:extLst>
          </p:nvPr>
        </p:nvGraphicFramePr>
        <p:xfrm>
          <a:off x="121724" y="974774"/>
          <a:ext cx="8915398" cy="3118523"/>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ROXYBOND (oxycodone hydrochloride) 5, 15, 30 mg</a:t>
                      </a:r>
                      <a:endParaRPr lang="pt-BR" sz="12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3204-2: Conduct a 6-month repeat-dose oral toxicology study in the rodent model characterizing the toxicological potential of [REDACTED]</a:t>
                      </a:r>
                      <a:endParaRPr lang="en-US" sz="1200" b="0" i="0" u="none" strike="noStrike" kern="1200" baseline="0" dirty="0">
                        <a:solidFill>
                          <a:schemeClr val="dk1"/>
                        </a:solidFill>
                        <a:latin typeface="+mn-lt"/>
                        <a:ea typeface="+mn-ea"/>
                        <a:cs typeface="+mn-cs"/>
                      </a:endParaRPr>
                    </a:p>
                    <a:p>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209777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04/20/2017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05</a:t>
                      </a:r>
                      <a:r>
                        <a:rPr lang="en-US" sz="1200" kern="1200" dirty="0">
                          <a:solidFill>
                            <a:schemeClr val="tx1"/>
                          </a:solidFill>
                          <a:latin typeface="+mn-lt"/>
                          <a:ea typeface="+mn-ea"/>
                          <a:cs typeface="+mn-cs"/>
                        </a:rPr>
                        <a:t>/30/2</a:t>
                      </a:r>
                      <a:r>
                        <a:rPr lang="en-US" sz="1200" kern="1200" dirty="0">
                          <a:solidFill>
                            <a:schemeClr val="dk1"/>
                          </a:solidFill>
                          <a:latin typeface="+mn-lt"/>
                          <a:ea typeface="+mn-ea"/>
                          <a:cs typeface="+mn-cs"/>
                        </a:rPr>
                        <a:t>018</a:t>
                      </a:r>
                    </a:p>
                    <a:p>
                      <a:pPr algn="ct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NDA Transferred to IDS on 9/26/2019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FDA  Acknowledgement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Letter 11/1/2019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graphicFrame>
        <p:nvGraphicFramePr>
          <p:cNvPr id="2" name="Table 1">
            <a:extLst>
              <a:ext uri="{FF2B5EF4-FFF2-40B4-BE49-F238E27FC236}">
                <a16:creationId xmlns:a16="http://schemas.microsoft.com/office/drawing/2014/main" id="{795C84F5-0ED1-4D80-9EB9-2728B961B14A}"/>
              </a:ext>
            </a:extLst>
          </p:cNvPr>
          <p:cNvGraphicFramePr>
            <a:graphicFrameLocks noGrp="1"/>
          </p:cNvGraphicFramePr>
          <p:nvPr>
            <p:extLst>
              <p:ext uri="{D42A27DB-BD31-4B8C-83A1-F6EECF244321}">
                <p14:modId xmlns:p14="http://schemas.microsoft.com/office/powerpoint/2010/main" val="1584830537"/>
              </p:ext>
            </p:extLst>
          </p:nvPr>
        </p:nvGraphicFramePr>
        <p:xfrm>
          <a:off x="106878" y="4228819"/>
          <a:ext cx="8915398" cy="2286022"/>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998180262"/>
                    </a:ext>
                  </a:extLst>
                </a:gridCol>
                <a:gridCol w="3064328">
                  <a:extLst>
                    <a:ext uri="{9D8B030D-6E8A-4147-A177-3AD203B41FA5}">
                      <a16:colId xmlns:a16="http://schemas.microsoft.com/office/drawing/2014/main" val="280366113"/>
                    </a:ext>
                  </a:extLst>
                </a:gridCol>
                <a:gridCol w="1066800">
                  <a:extLst>
                    <a:ext uri="{9D8B030D-6E8A-4147-A177-3AD203B41FA5}">
                      <a16:colId xmlns:a16="http://schemas.microsoft.com/office/drawing/2014/main" val="3765310145"/>
                    </a:ext>
                  </a:extLst>
                </a:gridCol>
                <a:gridCol w="1012372">
                  <a:extLst>
                    <a:ext uri="{9D8B030D-6E8A-4147-A177-3AD203B41FA5}">
                      <a16:colId xmlns:a16="http://schemas.microsoft.com/office/drawing/2014/main" val="3595610987"/>
                    </a:ext>
                  </a:extLst>
                </a:gridCol>
                <a:gridCol w="1164771">
                  <a:extLst>
                    <a:ext uri="{9D8B030D-6E8A-4147-A177-3AD203B41FA5}">
                      <a16:colId xmlns:a16="http://schemas.microsoft.com/office/drawing/2014/main" val="47199136"/>
                    </a:ext>
                  </a:extLst>
                </a:gridCol>
                <a:gridCol w="1121228">
                  <a:extLst>
                    <a:ext uri="{9D8B030D-6E8A-4147-A177-3AD203B41FA5}">
                      <a16:colId xmlns:a16="http://schemas.microsoft.com/office/drawing/2014/main" val="1128475596"/>
                    </a:ext>
                  </a:extLst>
                </a:gridCol>
              </a:tblGrid>
              <a:tr h="14592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dk1"/>
                          </a:solidFill>
                          <a:effectLst/>
                          <a:latin typeface="+mn-lt"/>
                          <a:ea typeface="+mn-ea"/>
                          <a:cs typeface="+mn-cs"/>
                        </a:rPr>
                        <a:t>ROXYBOND (oxycodone hydrochloride) 5, 15, 30 mg</a:t>
                      </a:r>
                      <a:endParaRPr lang="pt-BR" sz="1200" b="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b="0" kern="1200" dirty="0">
                          <a:solidFill>
                            <a:schemeClr val="dk1"/>
                          </a:solidFill>
                          <a:effectLst/>
                          <a:latin typeface="+mn-lt"/>
                          <a:ea typeface="+mn-ea"/>
                          <a:cs typeface="+mn-cs"/>
                        </a:rPr>
                        <a:t>3204-3:</a:t>
                      </a:r>
                      <a:r>
                        <a:rPr lang="en-US" sz="1200" b="0" kern="1200" baseline="0" dirty="0">
                          <a:solidFill>
                            <a:schemeClr val="dk1"/>
                          </a:solidFill>
                          <a:effectLst/>
                          <a:latin typeface="+mn-lt"/>
                          <a:ea typeface="+mn-ea"/>
                          <a:cs typeface="+mn-cs"/>
                        </a:rPr>
                        <a:t> </a:t>
                      </a:r>
                      <a:r>
                        <a:rPr lang="en-US" sz="1200" b="0" kern="1200" dirty="0">
                          <a:solidFill>
                            <a:schemeClr val="dk1"/>
                          </a:solidFill>
                          <a:effectLst/>
                          <a:latin typeface="+mn-lt"/>
                          <a:ea typeface="+mn-ea"/>
                          <a:cs typeface="+mn-cs"/>
                        </a:rPr>
                        <a:t>Conduct a 2-year rodent oral carcinogenicity assessment of [REDACTED]</a:t>
                      </a:r>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rPr>
                        <a:t>209777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04/20/2017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b="0" kern="1200" dirty="0">
                          <a:solidFill>
                            <a:schemeClr val="dk1"/>
                          </a:solidFill>
                          <a:latin typeface="+mn-lt"/>
                          <a:ea typeface="+mn-ea"/>
                          <a:cs typeface="+mn-cs"/>
                        </a:rPr>
                        <a:t>04</a:t>
                      </a:r>
                      <a:r>
                        <a:rPr lang="en-US" sz="1200" b="0" kern="1200" dirty="0">
                          <a:solidFill>
                            <a:schemeClr val="tx1"/>
                          </a:solidFill>
                          <a:latin typeface="+mn-lt"/>
                          <a:ea typeface="+mn-ea"/>
                          <a:cs typeface="+mn-cs"/>
                        </a:rPr>
                        <a:t>/30/</a:t>
                      </a:r>
                      <a:r>
                        <a:rPr lang="en-US" sz="1200" b="0" kern="1200" dirty="0">
                          <a:solidFill>
                            <a:schemeClr val="dk1"/>
                          </a:solidFill>
                          <a:latin typeface="+mn-lt"/>
                          <a:ea typeface="+mn-ea"/>
                          <a:cs typeface="+mn-cs"/>
                        </a:rPr>
                        <a:t>202</a:t>
                      </a:r>
                      <a:r>
                        <a:rPr lang="en-US" sz="1200" kern="1200" dirty="0">
                          <a:solidFill>
                            <a:schemeClr val="dk1"/>
                          </a:solidFill>
                          <a:latin typeface="+mn-lt"/>
                          <a:ea typeface="+mn-ea"/>
                          <a:cs typeface="+mn-cs"/>
                        </a:rPr>
                        <a:t>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NDA Transferred to IDS on 9/26/2019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FDA  Acknowledgement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Letter 11/1/2019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769798653"/>
                  </a:ext>
                </a:extLst>
              </a:tr>
            </a:tbl>
          </a:graphicData>
        </a:graphic>
      </p:graphicFrame>
    </p:spTree>
    <p:extLst>
      <p:ext uri="{BB962C8B-B14F-4D97-AF65-F5344CB8AC3E}">
        <p14:creationId xmlns:p14="http://schemas.microsoft.com/office/powerpoint/2010/main" val="4096311425"/>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637808843"/>
              </p:ext>
            </p:extLst>
          </p:nvPr>
        </p:nvGraphicFramePr>
        <p:xfrm>
          <a:off x="121724" y="974774"/>
          <a:ext cx="8915398" cy="5130203"/>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ROXYBOND (oxycodone hydrochloride) 5, 15, 30 mg</a:t>
                      </a:r>
                      <a:endParaRPr lang="pt-BR" sz="12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r>
                        <a:rPr lang="en-US" sz="1200" kern="1200" dirty="0">
                          <a:solidFill>
                            <a:schemeClr val="dk1"/>
                          </a:solidFill>
                          <a:effectLst/>
                          <a:latin typeface="+mn-lt"/>
                          <a:ea typeface="+mn-ea"/>
                          <a:cs typeface="+mn-cs"/>
                        </a:rPr>
                        <a:t>3204-4: Conduct a descriptive study to collect meaningful baseline data to support subsequent studies for formal epidemiologic assessment of abuse-deterrence of ROXYBOND. The descriptive study should include data on the following:</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1) Utilization of ROXYBOND and selected comparators. Reports should include nationally-projected quarterly dispensing data, overall and by age group and census region;</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AND</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2) Abuse of ROXYBOND and related clinical outcomes. These assessments should utilize multiple data sources in different populations to establish the scope and patterns of abuse for ROXYBOND as well as mutually agreed-upon, selected comparators to provide context.</a:t>
                      </a:r>
                      <a:br>
                        <a:rPr lang="en-US" sz="1200" kern="1200" dirty="0">
                          <a:solidFill>
                            <a:schemeClr val="dk1"/>
                          </a:solidFill>
                          <a:effectLst/>
                          <a:latin typeface="+mn-lt"/>
                          <a:ea typeface="+mn-ea"/>
                          <a:cs typeface="+mn-cs"/>
                        </a:rPr>
                      </a:br>
                      <a:r>
                        <a:rPr lang="en-US" sz="1200" kern="1200" dirty="0">
                          <a:solidFill>
                            <a:schemeClr val="dk1"/>
                          </a:solidFill>
                          <a:effectLst/>
                          <a:latin typeface="+mn-lt"/>
                          <a:ea typeface="+mn-ea"/>
                          <a:cs typeface="+mn-cs"/>
                        </a:rPr>
                        <a:t>Data should include route-specific abuse outcomes, be nationally representative or from multiple large geographic areas, and use meaningful measures of abuse.</a:t>
                      </a:r>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209777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04/20/2017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03</a:t>
                      </a:r>
                      <a:r>
                        <a:rPr lang="en-US" sz="1200" kern="1200" dirty="0">
                          <a:solidFill>
                            <a:schemeClr val="tx1"/>
                          </a:solidFill>
                          <a:latin typeface="+mn-lt"/>
                          <a:ea typeface="+mn-ea"/>
                          <a:cs typeface="+mn-cs"/>
                        </a:rPr>
                        <a:t>/30/202</a:t>
                      </a:r>
                      <a:r>
                        <a:rPr lang="en-US" sz="1200" kern="1200" dirty="0">
                          <a:solidFill>
                            <a:schemeClr val="dk1"/>
                          </a:solidFill>
                          <a:latin typeface="+mn-lt"/>
                          <a:ea typeface="+mn-ea"/>
                          <a:cs typeface="+mn-cs"/>
                        </a:rPr>
                        <a:t>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NDA Transferred to IDS on 9/26/2019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FDA  Acknowledgement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Letter 11/1/2019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405155265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1887994772"/>
              </p:ext>
            </p:extLst>
          </p:nvPr>
        </p:nvGraphicFramePr>
        <p:xfrm>
          <a:off x="121724" y="974774"/>
          <a:ext cx="8915398" cy="5770305"/>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ROXYBOND (oxycodone hydrochloride) 5, 15, 30 mg</a:t>
                      </a:r>
                      <a:endParaRPr lang="pt-BR" sz="12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r>
                        <a:rPr lang="en-US" sz="1200" b="0" i="0" u="none" strike="noStrike" kern="1200" baseline="0" dirty="0">
                          <a:solidFill>
                            <a:schemeClr val="dk1"/>
                          </a:solidFill>
                          <a:latin typeface="+mn-lt"/>
                          <a:ea typeface="+mn-ea"/>
                          <a:cs typeface="+mn-cs"/>
                        </a:rPr>
                        <a:t>3204-5: </a:t>
                      </a:r>
                      <a:r>
                        <a:rPr lang="en-US" sz="1200" kern="1200" dirty="0">
                          <a:solidFill>
                            <a:schemeClr val="dk1"/>
                          </a:solidFill>
                          <a:effectLst/>
                          <a:latin typeface="+mn-lt"/>
                          <a:ea typeface="+mn-ea"/>
                          <a:cs typeface="+mn-cs"/>
                        </a:rPr>
                        <a:t>As part of the ongoing stability studies, commit to repeating the small volume extraction studies, using water and solvents at pH 2 and 3.5, using tablets that are pre-treated with heat and no heat, crushed and intact. Further use the same study conditions in the completed in vitro studies submitted to the NDA, to demonstrate that there is no change in </a:t>
                      </a:r>
                      <a:r>
                        <a:rPr lang="en-US" sz="1200" kern="1200" dirty="0" err="1">
                          <a:solidFill>
                            <a:schemeClr val="dk1"/>
                          </a:solidFill>
                          <a:effectLst/>
                          <a:latin typeface="+mn-lt"/>
                          <a:ea typeface="+mn-ea"/>
                          <a:cs typeface="+mn-cs"/>
                        </a:rPr>
                        <a:t>syringeability</a:t>
                      </a:r>
                      <a:r>
                        <a:rPr lang="en-US" sz="1200" kern="1200" dirty="0">
                          <a:solidFill>
                            <a:schemeClr val="dk1"/>
                          </a:solidFill>
                          <a:effectLst/>
                          <a:latin typeface="+mn-lt"/>
                          <a:ea typeface="+mn-ea"/>
                          <a:cs typeface="+mn-cs"/>
                        </a:rPr>
                        <a:t> of the product and in the extraction recovery of the drug product stored over time. Commit to repeating these studies yearly.</a:t>
                      </a:r>
                      <a:r>
                        <a:rPr lang="en-US" sz="1200" b="0" i="0" u="none" strike="noStrike" kern="1200" baseline="0" dirty="0">
                          <a:solidFill>
                            <a:schemeClr val="dk1"/>
                          </a:solidFill>
                          <a:latin typeface="+mn-lt"/>
                          <a:ea typeface="+mn-ea"/>
                          <a:cs typeface="+mn-cs"/>
                        </a:rPr>
                        <a:t>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209777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04/20/2017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04/01/2022</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NDA Transferred to IDS on 9/26/2019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FDA  Acknowledgement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Letter 11/1/2019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ROXYBOND (oxycodone hydrochloride) 5, 15, 30 mg</a:t>
                      </a:r>
                      <a:endParaRPr lang="pt-BR" sz="12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3204-6: </a:t>
                      </a:r>
                      <a:r>
                        <a:rPr lang="en-US" sz="1200" kern="1200" dirty="0">
                          <a:solidFill>
                            <a:schemeClr val="dk1"/>
                          </a:solidFill>
                          <a:effectLst/>
                          <a:latin typeface="+mn-lt"/>
                          <a:ea typeface="+mn-ea"/>
                          <a:cs typeface="+mn-cs"/>
                        </a:rPr>
                        <a:t>Commit to the submission of an updated in-process sampling plan and associated acceptance criteria for the stratified content uniformity for the cured diffusion coated tablets to ensure that batches of drug products meet appropriate statistical quality criteria. The proposed statistical plan and acceptance criteria shall be adequate to ensure that appropriate quality conclusions can be made about this in process material based on final critical quality attributes and shall be justified with supporting statistical analyses or rationale.</a:t>
                      </a:r>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209777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04/20/2017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N/A</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FF0000"/>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NDA Transferred to IDS on 9/26/2019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FDA  Acknowledgement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Letter 11/1/2019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2842667931"/>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1138352560"/>
              </p:ext>
            </p:extLst>
          </p:nvPr>
        </p:nvGraphicFramePr>
        <p:xfrm>
          <a:off x="121724" y="974774"/>
          <a:ext cx="8915398" cy="6959003"/>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7061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TURALIO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(Pexidartinib)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200 mg Capsules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3673-1: </a:t>
                      </a:r>
                      <a:r>
                        <a:rPr lang="en-US" sz="1200" kern="1200" dirty="0">
                          <a:solidFill>
                            <a:schemeClr val="dk1"/>
                          </a:solidFill>
                          <a:effectLst/>
                          <a:latin typeface="+mn-lt"/>
                          <a:ea typeface="+mn-ea"/>
                          <a:cs typeface="+mn-cs"/>
                        </a:rPr>
                        <a:t>Conduct a long-term trial to further evaluate the risk of hepatoxicity in adult patients with symptomatic </a:t>
                      </a:r>
                      <a:r>
                        <a:rPr lang="en-US" sz="1200" kern="1200" dirty="0" err="1">
                          <a:solidFill>
                            <a:schemeClr val="dk1"/>
                          </a:solidFill>
                          <a:effectLst/>
                          <a:latin typeface="+mn-lt"/>
                          <a:ea typeface="+mn-ea"/>
                          <a:cs typeface="+mn-cs"/>
                        </a:rPr>
                        <a:t>tenosynovial</a:t>
                      </a:r>
                      <a:r>
                        <a:rPr lang="en-US" sz="1200" kern="1200" dirty="0">
                          <a:solidFill>
                            <a:schemeClr val="dk1"/>
                          </a:solidFill>
                          <a:effectLst/>
                          <a:latin typeface="+mn-lt"/>
                          <a:ea typeface="+mn-ea"/>
                          <a:cs typeface="+mn-cs"/>
                        </a:rPr>
                        <a:t> giant cell tumor (TGCT) associated with severe morbidity or functional limitations and not amenable to improvement with surgery, who are receiving </a:t>
                      </a:r>
                      <a:r>
                        <a:rPr lang="en-US" sz="1200" kern="1200" dirty="0" err="1">
                          <a:solidFill>
                            <a:schemeClr val="dk1"/>
                          </a:solidFill>
                          <a:effectLst/>
                          <a:latin typeface="+mn-lt"/>
                          <a:ea typeface="+mn-ea"/>
                          <a:cs typeface="+mn-cs"/>
                        </a:rPr>
                        <a:t>pexidartinib</a:t>
                      </a:r>
                      <a:r>
                        <a:rPr lang="en-US" sz="1200" kern="1200" dirty="0">
                          <a:solidFill>
                            <a:schemeClr val="dk1"/>
                          </a:solidFill>
                          <a:effectLst/>
                          <a:latin typeface="+mn-lt"/>
                          <a:ea typeface="+mn-ea"/>
                          <a:cs typeface="+mn-cs"/>
                        </a:rPr>
                        <a:t>. The trial will include laboratory, imaging, and pathologic assessments of patients who experience liver toxicity due to exposure to </a:t>
                      </a:r>
                      <a:r>
                        <a:rPr lang="en-US" sz="1200" kern="1200" dirty="0" err="1">
                          <a:solidFill>
                            <a:schemeClr val="dk1"/>
                          </a:solidFill>
                          <a:effectLst/>
                          <a:latin typeface="+mn-lt"/>
                          <a:ea typeface="+mn-ea"/>
                          <a:cs typeface="+mn-cs"/>
                        </a:rPr>
                        <a:t>pexidartinib</a:t>
                      </a:r>
                      <a:r>
                        <a:rPr lang="en-US" sz="1200" kern="1200" dirty="0">
                          <a:solidFill>
                            <a:schemeClr val="dk1"/>
                          </a:solidFill>
                          <a:effectLst/>
                          <a:latin typeface="+mn-lt"/>
                          <a:ea typeface="+mn-ea"/>
                          <a:cs typeface="+mn-cs"/>
                        </a:rPr>
                        <a:t>. The trial should enroll patients with an AST or ALT &gt; 3 x ULN with concomitant bilirubin &gt;2 x ULN, an isolated bilirubin &gt; 2 x ULN (excluding those with Gilbert’s syndrome), or an isolated AST or ALT &gt; 10 x ULN. The trial should evaluate the mechanism of action of liver injury based on liver biopsy information, including a detailed assessment of changes in resident macrophage phenotype, based on marker status, as well as detailed characterization of other immune cell infiltrates. Submit cumulative, integrated safety analyses after 5 and 10 years of follow-up from an adequate number of patients to characterize the long-term risk of hepatic failure with </a:t>
                      </a:r>
                      <a:r>
                        <a:rPr lang="en-US" sz="1200" kern="1200" dirty="0" err="1">
                          <a:solidFill>
                            <a:schemeClr val="dk1"/>
                          </a:solidFill>
                          <a:effectLst/>
                          <a:latin typeface="+mn-lt"/>
                          <a:ea typeface="+mn-ea"/>
                          <a:cs typeface="+mn-cs"/>
                        </a:rPr>
                        <a:t>pexidartinib</a:t>
                      </a:r>
                      <a:r>
                        <a:rPr lang="en-US" sz="1200" kern="1200" dirty="0">
                          <a:solidFill>
                            <a:schemeClr val="dk1"/>
                          </a:solidFill>
                          <a:effectLst/>
                          <a:latin typeface="+mn-lt"/>
                          <a:ea typeface="+mn-ea"/>
                          <a:cs typeface="+mn-cs"/>
                        </a:rPr>
                        <a:t>. These safety evaluations should be adequate to inform labeling of patient populations at highest risk and to provide evidence-based dose modifications and monitoring recommendations.</a:t>
                      </a:r>
                    </a:p>
                    <a:p>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211810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08/02/2019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06/2036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On-Going</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4095696324"/>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1325056209"/>
              </p:ext>
            </p:extLst>
          </p:nvPr>
        </p:nvGraphicFramePr>
        <p:xfrm>
          <a:off x="121724" y="974774"/>
          <a:ext cx="8915398" cy="5404545"/>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TURALIO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(Pexidartinib)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200 mg Capsules</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3673-2: </a:t>
                      </a:r>
                      <a:r>
                        <a:rPr lang="en-US" sz="1200" kern="1200" dirty="0">
                          <a:solidFill>
                            <a:schemeClr val="dk1"/>
                          </a:solidFill>
                          <a:effectLst/>
                          <a:latin typeface="+mn-lt"/>
                          <a:ea typeface="+mn-ea"/>
                          <a:cs typeface="+mn-cs"/>
                        </a:rPr>
                        <a:t>Complete a pharmacokinetic trial to determine an appropriate dose of </a:t>
                      </a:r>
                      <a:r>
                        <a:rPr lang="en-US" sz="1200" kern="1200" dirty="0" err="1">
                          <a:solidFill>
                            <a:schemeClr val="dk1"/>
                          </a:solidFill>
                          <a:effectLst/>
                          <a:latin typeface="+mn-lt"/>
                          <a:ea typeface="+mn-ea"/>
                          <a:cs typeface="+mn-cs"/>
                        </a:rPr>
                        <a:t>pexidartinib</a:t>
                      </a:r>
                      <a:r>
                        <a:rPr lang="en-US" sz="1200" kern="1200" dirty="0">
                          <a:solidFill>
                            <a:schemeClr val="dk1"/>
                          </a:solidFill>
                          <a:effectLst/>
                          <a:latin typeface="+mn-lt"/>
                          <a:ea typeface="+mn-ea"/>
                          <a:cs typeface="+mn-cs"/>
                        </a:rPr>
                        <a:t> to minimize toxicity in patients with moderate hepatic impairment in accordance with the FDA Guidance for Industry entitled “Pharmacokinetics in Patients with Impaired Hepatic Function: Study Design, Data Analysis, and Impact on Dosing and Labeling” found at </a:t>
                      </a:r>
                      <a:r>
                        <a:rPr lang="en-US" sz="1200" u="sng" kern="1200" dirty="0">
                          <a:solidFill>
                            <a:schemeClr val="dk1"/>
                          </a:solidFill>
                          <a:effectLst/>
                          <a:latin typeface="+mn-lt"/>
                          <a:ea typeface="+mn-ea"/>
                          <a:cs typeface="+mn-cs"/>
                        </a:rPr>
                        <a:t>https://www.fda.gov/downloads/Drugs/GuidanceComplianceRegulatoryInf </a:t>
                      </a:r>
                      <a:r>
                        <a:rPr lang="en-US" sz="1200" u="sng" kern="1200" dirty="0" err="1">
                          <a:solidFill>
                            <a:schemeClr val="dk1"/>
                          </a:solidFill>
                          <a:effectLst/>
                          <a:latin typeface="+mn-lt"/>
                          <a:ea typeface="+mn-ea"/>
                          <a:cs typeface="+mn-cs"/>
                        </a:rPr>
                        <a:t>ormation</a:t>
                      </a:r>
                      <a:r>
                        <a:rPr lang="en-US" sz="1200" u="sng" kern="1200" dirty="0">
                          <a:solidFill>
                            <a:schemeClr val="dk1"/>
                          </a:solidFill>
                          <a:effectLst/>
                          <a:latin typeface="+mn-lt"/>
                          <a:ea typeface="+mn-ea"/>
                          <a:cs typeface="+mn-cs"/>
                        </a:rPr>
                        <a:t>/</a:t>
                      </a:r>
                      <a:r>
                        <a:rPr lang="en-US" sz="1200" u="sng" kern="1200" dirty="0" err="1">
                          <a:solidFill>
                            <a:schemeClr val="dk1"/>
                          </a:solidFill>
                          <a:effectLst/>
                          <a:latin typeface="+mn-lt"/>
                          <a:ea typeface="+mn-ea"/>
                          <a:cs typeface="+mn-cs"/>
                        </a:rPr>
                        <a:t>Guidances</a:t>
                      </a:r>
                      <a:r>
                        <a:rPr lang="en-US" sz="1200" u="sng" kern="1200" dirty="0">
                          <a:solidFill>
                            <a:schemeClr val="dk1"/>
                          </a:solidFill>
                          <a:effectLst/>
                          <a:latin typeface="+mn-lt"/>
                          <a:ea typeface="+mn-ea"/>
                          <a:cs typeface="+mn-cs"/>
                        </a:rPr>
                        <a:t>/UCM072123.pdf </a:t>
                      </a:r>
                      <a:endParaRPr lang="en-US" sz="1200" kern="1200" dirty="0">
                        <a:solidFill>
                          <a:schemeClr val="dk1"/>
                        </a:solidFill>
                        <a:effectLst/>
                        <a:latin typeface="+mn-lt"/>
                        <a:ea typeface="+mn-ea"/>
                        <a:cs typeface="+mn-cs"/>
                      </a:endParaRPr>
                    </a:p>
                    <a:p>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211810</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08/02/2019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09/2020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On-Going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TURALIO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(Pexidartinib)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200 mg Capsules</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3673-3: Complete a pharmacokinetic trial to determine the effect of a low-fat meal on the bioavailability of </a:t>
                      </a:r>
                      <a:r>
                        <a:rPr lang="en-US" sz="1200" kern="1200" dirty="0" err="1">
                          <a:solidFill>
                            <a:schemeClr val="dk1"/>
                          </a:solidFill>
                          <a:effectLst/>
                          <a:latin typeface="+mn-lt"/>
                          <a:ea typeface="+mn-ea"/>
                          <a:cs typeface="+mn-cs"/>
                        </a:rPr>
                        <a:t>pexidartinib</a:t>
                      </a:r>
                      <a:r>
                        <a:rPr lang="en-US" sz="1200" kern="1200" dirty="0">
                          <a:solidFill>
                            <a:schemeClr val="dk1"/>
                          </a:solidFill>
                          <a:effectLst/>
                          <a:latin typeface="+mn-lt"/>
                          <a:ea typeface="+mn-ea"/>
                          <a:cs typeface="+mn-cs"/>
                        </a:rPr>
                        <a:t> in accordance with the FDA Guidance for Industry entitled “Assessing the Effects of Food on Drugs in INDs and NDAs – Clinical Pharmacology Considerations” found at: </a:t>
                      </a:r>
                      <a:r>
                        <a:rPr lang="en-US" sz="1200" u="sng" kern="1200" dirty="0">
                          <a:solidFill>
                            <a:schemeClr val="dk1"/>
                          </a:solidFill>
                          <a:effectLst/>
                          <a:latin typeface="+mn-lt"/>
                          <a:ea typeface="+mn-ea"/>
                          <a:cs typeface="+mn-cs"/>
                        </a:rPr>
                        <a:t>https://www.fda.gov/downloads/Drugs/GuidanceComplianceRegulatoryInf </a:t>
                      </a:r>
                      <a:r>
                        <a:rPr lang="en-US" sz="1200" u="sng" kern="1200" dirty="0" err="1">
                          <a:solidFill>
                            <a:schemeClr val="dk1"/>
                          </a:solidFill>
                          <a:effectLst/>
                          <a:latin typeface="+mn-lt"/>
                          <a:ea typeface="+mn-ea"/>
                          <a:cs typeface="+mn-cs"/>
                        </a:rPr>
                        <a:t>ormation</a:t>
                      </a:r>
                      <a:r>
                        <a:rPr lang="en-US" sz="1200" u="sng" kern="1200" dirty="0">
                          <a:solidFill>
                            <a:schemeClr val="dk1"/>
                          </a:solidFill>
                          <a:effectLst/>
                          <a:latin typeface="+mn-lt"/>
                          <a:ea typeface="+mn-ea"/>
                          <a:cs typeface="+mn-cs"/>
                        </a:rPr>
                        <a:t>/</a:t>
                      </a:r>
                      <a:r>
                        <a:rPr lang="en-US" sz="1200" u="sng" kern="1200" dirty="0" err="1">
                          <a:solidFill>
                            <a:schemeClr val="dk1"/>
                          </a:solidFill>
                          <a:effectLst/>
                          <a:latin typeface="+mn-lt"/>
                          <a:ea typeface="+mn-ea"/>
                          <a:cs typeface="+mn-cs"/>
                        </a:rPr>
                        <a:t>Guidances</a:t>
                      </a:r>
                      <a:r>
                        <a:rPr lang="en-US" sz="1200" u="sng" kern="1200" dirty="0">
                          <a:solidFill>
                            <a:schemeClr val="dk1"/>
                          </a:solidFill>
                          <a:effectLst/>
                          <a:latin typeface="+mn-lt"/>
                          <a:ea typeface="+mn-ea"/>
                          <a:cs typeface="+mn-cs"/>
                        </a:rPr>
                        <a:t>/UCM631941.pdf </a:t>
                      </a:r>
                      <a:endParaRPr lang="en-US" sz="1200" kern="1200" dirty="0">
                        <a:solidFill>
                          <a:schemeClr val="dk1"/>
                        </a:solidFill>
                        <a:effectLst/>
                        <a:latin typeface="+mn-lt"/>
                        <a:ea typeface="+mn-ea"/>
                        <a:cs typeface="+mn-cs"/>
                      </a:endParaRPr>
                    </a:p>
                    <a:p>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211810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08/02/2019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08/2019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724631332"/>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970369630"/>
              </p:ext>
            </p:extLst>
          </p:nvPr>
        </p:nvGraphicFramePr>
        <p:xfrm>
          <a:off x="87087" y="1164778"/>
          <a:ext cx="8915398" cy="3933520"/>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09593">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006855">
                <a:tc>
                  <a:txBody>
                    <a:bodyPr/>
                    <a:lstStyle/>
                    <a:p>
                      <a:r>
                        <a:rPr lang="pt-BR" sz="1200" kern="1200" dirty="0">
                          <a:solidFill>
                            <a:schemeClr val="dk1"/>
                          </a:solidFill>
                          <a:latin typeface="+mn-lt"/>
                          <a:ea typeface="+mn-ea"/>
                          <a:cs typeface="+mn-cs"/>
                        </a:rPr>
                        <a:t>Benicar (olmesartan medoxomil) 5/20/40 MG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kern="1200" dirty="0">
                          <a:solidFill>
                            <a:schemeClr val="dk1"/>
                          </a:solidFill>
                          <a:latin typeface="+mn-lt"/>
                          <a:ea typeface="+mn-ea"/>
                          <a:cs typeface="+mn-cs"/>
                        </a:rPr>
                        <a:t>Conduct an epidemiologic</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study using claims or</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electronic health records</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data to evaluate</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the</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comparative incidence of</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sudden cardiac death, in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hospital fatal myocardial</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infarction and</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total mortality</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in olmesartan users vs.</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users of other angiotensin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receptor blockers and in</a:t>
                      </a:r>
                      <a:r>
                        <a:rPr lang="en-US" sz="1200" kern="1200" baseline="0" dirty="0">
                          <a:solidFill>
                            <a:schemeClr val="dk1"/>
                          </a:solidFill>
                          <a:latin typeface="+mn-lt"/>
                          <a:ea typeface="+mn-ea"/>
                          <a:cs typeface="+mn-cs"/>
                        </a:rPr>
                        <a:t> </a:t>
                      </a:r>
                    </a:p>
                    <a:p>
                      <a:r>
                        <a:rPr lang="en-US" sz="1200" kern="1200" dirty="0">
                          <a:solidFill>
                            <a:schemeClr val="dk1"/>
                          </a:solidFill>
                          <a:latin typeface="+mn-lt"/>
                          <a:ea typeface="+mn-ea"/>
                          <a:cs typeface="+mn-cs"/>
                        </a:rPr>
                        <a:t>olmesartan users vs. ACE</a:t>
                      </a:r>
                    </a:p>
                    <a:p>
                      <a:r>
                        <a:rPr lang="en-US" sz="1200" kern="1200" dirty="0">
                          <a:solidFill>
                            <a:schemeClr val="dk1"/>
                          </a:solidFill>
                          <a:latin typeface="+mn-lt"/>
                          <a:ea typeface="+mn-ea"/>
                          <a:cs typeface="+mn-cs"/>
                        </a:rPr>
                        <a:t>inhibitor users.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a:t>21-286</a:t>
                      </a: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algn="ctr" defTabSz="914400" rtl="0" eaLnBrk="1" latinLnBrk="0" hangingPunct="1"/>
                      <a:r>
                        <a:rPr lang="en-US" sz="1200" kern="1200" dirty="0">
                          <a:solidFill>
                            <a:schemeClr val="dk1"/>
                          </a:solidFill>
                          <a:latin typeface="+mn-lt"/>
                          <a:ea typeface="+mn-ea"/>
                          <a:cs typeface="+mn-cs"/>
                        </a:rPr>
                        <a:t>5/26/2011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Complete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556036">
                <a:tc>
                  <a:txBody>
                    <a:bodyPr/>
                    <a:lstStyle/>
                    <a:p>
                      <a:r>
                        <a:rPr lang="pt-BR" sz="1200" kern="1200" dirty="0">
                          <a:solidFill>
                            <a:schemeClr val="dk1"/>
                          </a:solidFill>
                          <a:latin typeface="+mn-lt"/>
                          <a:ea typeface="+mn-ea"/>
                          <a:cs typeface="+mn-cs"/>
                        </a:rPr>
                        <a:t>Benicar (olmesartan medoxomil) 5/20/40 MG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kern="1200" dirty="0">
                          <a:solidFill>
                            <a:schemeClr val="dk1"/>
                          </a:solidFill>
                          <a:latin typeface="+mn-lt"/>
                          <a:ea typeface="+mn-ea"/>
                          <a:cs typeface="+mn-cs"/>
                        </a:rPr>
                        <a:t>Conduct a patient-level</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meta-analysis evaluating the</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incidence of major</a:t>
                      </a:r>
                    </a:p>
                    <a:p>
                      <a:r>
                        <a:rPr lang="en-US" sz="1200" kern="1200" dirty="0">
                          <a:solidFill>
                            <a:schemeClr val="dk1"/>
                          </a:solidFill>
                          <a:latin typeface="+mn-lt"/>
                          <a:ea typeface="+mn-ea"/>
                          <a:cs typeface="+mn-cs"/>
                        </a:rPr>
                        <a:t>cardiovascular</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events and</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total mortality in olmesartan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treated patients compared to</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control patients in</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randomized clinical</a:t>
                      </a:r>
                      <a:r>
                        <a:rPr lang="en-US" sz="1200" kern="1200" baseline="0" dirty="0">
                          <a:solidFill>
                            <a:schemeClr val="dk1"/>
                          </a:solidFill>
                          <a:latin typeface="+mn-lt"/>
                          <a:ea typeface="+mn-ea"/>
                          <a:cs typeface="+mn-cs"/>
                        </a:rPr>
                        <a:t> </a:t>
                      </a:r>
                      <a:r>
                        <a:rPr lang="en-US" sz="1200" kern="1200" dirty="0">
                          <a:solidFill>
                            <a:schemeClr val="dk1"/>
                          </a:solidFill>
                          <a:latin typeface="+mn-lt"/>
                          <a:ea typeface="+mn-ea"/>
                          <a:cs typeface="+mn-cs"/>
                        </a:rPr>
                        <a:t>trials.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dirty="0"/>
                        <a:t>21-286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5/26/2011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Complete</a:t>
                      </a:r>
                    </a:p>
                    <a:p>
                      <a:pPr algn="ct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95840511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3742321822"/>
              </p:ext>
            </p:extLst>
          </p:nvPr>
        </p:nvGraphicFramePr>
        <p:xfrm>
          <a:off x="121724" y="974774"/>
          <a:ext cx="8915398" cy="4855905"/>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TURALIO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(Pexidartinib)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200 mg Capsules</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r>
                        <a:rPr lang="en-US" sz="1200" b="0" i="0" u="none" strike="noStrike" kern="1200" baseline="0" dirty="0">
                          <a:solidFill>
                            <a:schemeClr val="dk1"/>
                          </a:solidFill>
                          <a:latin typeface="+mn-lt"/>
                          <a:ea typeface="+mn-ea"/>
                          <a:cs typeface="+mn-cs"/>
                        </a:rPr>
                        <a:t>3673-4: Complete a pharmacokinetic trial to determine the effect of a moderate CYP3A4 inhibitor on the exposure to </a:t>
                      </a:r>
                      <a:r>
                        <a:rPr lang="en-US" sz="1200" b="0" i="0" u="none" strike="noStrike" kern="1200" baseline="0" dirty="0" err="1">
                          <a:solidFill>
                            <a:schemeClr val="dk1"/>
                          </a:solidFill>
                          <a:latin typeface="+mn-lt"/>
                          <a:ea typeface="+mn-ea"/>
                          <a:cs typeface="+mn-cs"/>
                        </a:rPr>
                        <a:t>pexidartinib</a:t>
                      </a:r>
                      <a:r>
                        <a:rPr lang="en-US" sz="1200" b="0" i="0" u="none" strike="noStrike" kern="1200" baseline="0" dirty="0">
                          <a:solidFill>
                            <a:schemeClr val="dk1"/>
                          </a:solidFill>
                          <a:latin typeface="+mn-lt"/>
                          <a:ea typeface="+mn-ea"/>
                          <a:cs typeface="+mn-cs"/>
                        </a:rPr>
                        <a:t> in accordance with the FDA Guidance for Industry entitled “Clinical Drug Interaction Studies- Study Design, Data Analysis, and Clinical Implications” found at </a:t>
                      </a:r>
                    </a:p>
                    <a:p>
                      <a:r>
                        <a:rPr lang="en-US" sz="1200" b="0" i="0" u="sng" strike="noStrike" kern="1200" baseline="0" dirty="0">
                          <a:solidFill>
                            <a:schemeClr val="dk1"/>
                          </a:solidFill>
                          <a:latin typeface="+mn-lt"/>
                          <a:ea typeface="+mn-ea"/>
                          <a:cs typeface="+mn-cs"/>
                        </a:rPr>
                        <a:t>https://www.fda.gov/downloads/Drugs/GuidanceComplianceRegulatoryInf </a:t>
                      </a:r>
                      <a:r>
                        <a:rPr lang="en-US" sz="1200" b="0" i="0" u="sng" strike="noStrike" kern="1200" baseline="0" dirty="0" err="1">
                          <a:solidFill>
                            <a:schemeClr val="dk1"/>
                          </a:solidFill>
                          <a:latin typeface="+mn-lt"/>
                          <a:ea typeface="+mn-ea"/>
                          <a:cs typeface="+mn-cs"/>
                        </a:rPr>
                        <a:t>ormation</a:t>
                      </a:r>
                      <a:r>
                        <a:rPr lang="en-US" sz="1200" b="0" i="0" u="sng" strike="noStrike" kern="1200" baseline="0" dirty="0">
                          <a:solidFill>
                            <a:schemeClr val="dk1"/>
                          </a:solidFill>
                          <a:latin typeface="+mn-lt"/>
                          <a:ea typeface="+mn-ea"/>
                          <a:cs typeface="+mn-cs"/>
                        </a:rPr>
                        <a:t>/</a:t>
                      </a:r>
                      <a:r>
                        <a:rPr lang="en-US" sz="1200" b="0" i="0" u="sng" strike="noStrike" kern="1200" baseline="0" dirty="0" err="1">
                          <a:solidFill>
                            <a:schemeClr val="dk1"/>
                          </a:solidFill>
                          <a:latin typeface="+mn-lt"/>
                          <a:ea typeface="+mn-ea"/>
                          <a:cs typeface="+mn-cs"/>
                        </a:rPr>
                        <a:t>Guidances</a:t>
                      </a:r>
                      <a:r>
                        <a:rPr lang="en-US" sz="1200" b="0" i="0" u="sng" strike="noStrike" kern="1200" baseline="0" dirty="0">
                          <a:solidFill>
                            <a:schemeClr val="dk1"/>
                          </a:solidFill>
                          <a:latin typeface="+mn-lt"/>
                          <a:ea typeface="+mn-ea"/>
                          <a:cs typeface="+mn-cs"/>
                        </a:rPr>
                        <a:t>/UCM292362.pdf</a:t>
                      </a:r>
                      <a:r>
                        <a:rPr lang="en-US" sz="1200" b="0" i="0" u="none" strike="noStrike" kern="1200" baseline="0" dirty="0">
                          <a:solidFill>
                            <a:schemeClr val="dk1"/>
                          </a:solidFill>
                          <a:latin typeface="+mn-lt"/>
                          <a:ea typeface="+mn-ea"/>
                          <a:cs typeface="+mn-cs"/>
                        </a:rPr>
                        <a:t>.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211810</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08/02/2019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08/2019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TURALIO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(Pexidartinib)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200 mg Capsules</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3673-5: Submit the final trial report and results from the ongoing DDI Study PL3397-AU126 evaluating the effect of </a:t>
                      </a:r>
                      <a:r>
                        <a:rPr lang="en-US" sz="1200" b="0" i="0" u="none" strike="noStrike" kern="1200" baseline="0" dirty="0" err="1">
                          <a:solidFill>
                            <a:schemeClr val="dk1"/>
                          </a:solidFill>
                          <a:latin typeface="+mn-lt"/>
                          <a:ea typeface="+mn-ea"/>
                          <a:cs typeface="+mn-cs"/>
                        </a:rPr>
                        <a:t>pexidartinib</a:t>
                      </a:r>
                      <a:r>
                        <a:rPr lang="en-US" sz="1200" b="0" i="0" u="none" strike="noStrike" kern="1200" baseline="0" dirty="0">
                          <a:solidFill>
                            <a:schemeClr val="dk1"/>
                          </a:solidFill>
                          <a:latin typeface="+mn-lt"/>
                          <a:ea typeface="+mn-ea"/>
                          <a:cs typeface="+mn-cs"/>
                        </a:rPr>
                        <a:t> on the exposure of midazolam (a CYP3A4 substrate) and tolbutamide (a CYP2C9 substrate).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211810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08/02/2019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09/2019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Submitted</a:t>
                      </a:r>
                      <a:r>
                        <a:rPr lang="en-US" sz="1200" kern="1200" dirty="0">
                          <a:solidFill>
                            <a:srgbClr val="FF0000"/>
                          </a:solidFill>
                          <a:latin typeface="+mn-lt"/>
                          <a:ea typeface="+mn-ea"/>
                          <a:cs typeface="+mn-cs"/>
                        </a:rPr>
                        <a:t>*</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Sept 27th</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*Pending FDA confirmation as fulfilled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502977864"/>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3182111745"/>
              </p:ext>
            </p:extLst>
          </p:nvPr>
        </p:nvGraphicFramePr>
        <p:xfrm>
          <a:off x="121724" y="974774"/>
          <a:ext cx="8915398" cy="4124385"/>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TURALIO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(Pexidartinib)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200 mg Capsules</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r>
                        <a:rPr lang="en-US" sz="1200" b="0" i="0" u="none" strike="noStrike" kern="1200" baseline="0" dirty="0">
                          <a:solidFill>
                            <a:schemeClr val="dk1"/>
                          </a:solidFill>
                          <a:latin typeface="+mn-lt"/>
                          <a:ea typeface="+mn-ea"/>
                          <a:cs typeface="+mn-cs"/>
                        </a:rPr>
                        <a:t>3673-6: Complete a pharmacokinetic trial or PBPK modeling to determine the effect of a moderate CYP3A4 inducer on the exposure to </a:t>
                      </a:r>
                      <a:r>
                        <a:rPr lang="en-US" sz="1200" b="0" i="0" u="none" strike="noStrike" kern="1200" baseline="0" dirty="0" err="1">
                          <a:solidFill>
                            <a:schemeClr val="dk1"/>
                          </a:solidFill>
                          <a:latin typeface="+mn-lt"/>
                          <a:ea typeface="+mn-ea"/>
                          <a:cs typeface="+mn-cs"/>
                        </a:rPr>
                        <a:t>pexidartinib</a:t>
                      </a:r>
                      <a:r>
                        <a:rPr lang="en-US" sz="1200" b="0" i="0" u="none" strike="noStrike" kern="1200" baseline="0" dirty="0">
                          <a:solidFill>
                            <a:schemeClr val="dk1"/>
                          </a:solidFill>
                          <a:latin typeface="+mn-lt"/>
                          <a:ea typeface="+mn-ea"/>
                          <a:cs typeface="+mn-cs"/>
                        </a:rPr>
                        <a:t> following single and multiple doses of </a:t>
                      </a:r>
                      <a:r>
                        <a:rPr lang="en-US" sz="1200" b="0" i="0" u="none" strike="noStrike" kern="1200" baseline="0" dirty="0" err="1">
                          <a:solidFill>
                            <a:schemeClr val="dk1"/>
                          </a:solidFill>
                          <a:latin typeface="+mn-lt"/>
                          <a:ea typeface="+mn-ea"/>
                          <a:cs typeface="+mn-cs"/>
                        </a:rPr>
                        <a:t>pexidartinib</a:t>
                      </a:r>
                      <a:r>
                        <a:rPr lang="en-US" sz="1200" b="0" i="0" u="none" strike="noStrike" kern="1200" baseline="0" dirty="0">
                          <a:solidFill>
                            <a:schemeClr val="dk1"/>
                          </a:solidFill>
                          <a:latin typeface="+mn-lt"/>
                          <a:ea typeface="+mn-ea"/>
                          <a:cs typeface="+mn-cs"/>
                        </a:rPr>
                        <a:t> in accordance with the FDA Guidance for Industry entitled “Clinical Drug Interaction Studies - Study design, Data Analysis, and Clinical Implications” found at </a:t>
                      </a:r>
                    </a:p>
                    <a:p>
                      <a:r>
                        <a:rPr lang="en-US" sz="1200" b="0" i="0" u="sng" strike="noStrike" kern="1200" baseline="0" dirty="0">
                          <a:solidFill>
                            <a:schemeClr val="dk1"/>
                          </a:solidFill>
                          <a:latin typeface="+mn-lt"/>
                          <a:ea typeface="+mn-ea"/>
                          <a:cs typeface="+mn-cs"/>
                        </a:rPr>
                        <a:t>https://www.fda.gov/downloads/Drugs/GuidanceComplianceRegulatoryInfo </a:t>
                      </a:r>
                      <a:r>
                        <a:rPr lang="en-US" sz="1200" b="0" i="0" u="sng" strike="noStrike" kern="1200" baseline="0" dirty="0" err="1">
                          <a:solidFill>
                            <a:schemeClr val="dk1"/>
                          </a:solidFill>
                          <a:latin typeface="+mn-lt"/>
                          <a:ea typeface="+mn-ea"/>
                          <a:cs typeface="+mn-cs"/>
                        </a:rPr>
                        <a:t>rmation</a:t>
                      </a:r>
                      <a:r>
                        <a:rPr lang="en-US" sz="1200" b="0" i="0" u="sng" strike="noStrike" kern="1200" baseline="0" dirty="0">
                          <a:solidFill>
                            <a:schemeClr val="dk1"/>
                          </a:solidFill>
                          <a:latin typeface="+mn-lt"/>
                          <a:ea typeface="+mn-ea"/>
                          <a:cs typeface="+mn-cs"/>
                        </a:rPr>
                        <a:t>/</a:t>
                      </a:r>
                      <a:r>
                        <a:rPr lang="en-US" sz="1200" b="0" i="0" u="sng" strike="noStrike" kern="1200" baseline="0" dirty="0" err="1">
                          <a:solidFill>
                            <a:schemeClr val="dk1"/>
                          </a:solidFill>
                          <a:latin typeface="+mn-lt"/>
                          <a:ea typeface="+mn-ea"/>
                          <a:cs typeface="+mn-cs"/>
                        </a:rPr>
                        <a:t>Guidances</a:t>
                      </a:r>
                      <a:r>
                        <a:rPr lang="en-US" sz="1200" b="0" i="0" u="sng" strike="noStrike" kern="1200" baseline="0" dirty="0">
                          <a:solidFill>
                            <a:schemeClr val="dk1"/>
                          </a:solidFill>
                          <a:latin typeface="+mn-lt"/>
                          <a:ea typeface="+mn-ea"/>
                          <a:cs typeface="+mn-cs"/>
                        </a:rPr>
                        <a:t>/UCM292362.pdf</a:t>
                      </a:r>
                      <a:r>
                        <a:rPr lang="en-US" sz="1200" b="0" i="0" u="none" strike="noStrike" kern="1200" baseline="0" dirty="0">
                          <a:solidFill>
                            <a:schemeClr val="dk1"/>
                          </a:solidFill>
                          <a:latin typeface="+mn-lt"/>
                          <a:ea typeface="+mn-ea"/>
                          <a:cs typeface="+mn-cs"/>
                        </a:rPr>
                        <a:t>.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211810</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08/02/2019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08/2019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TURALIO</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(Pexidartinib) </a:t>
                      </a: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200 mg Capsules</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3673-7: Given the abundance of the ZAAD-1006a metabolite in human plasma following exposure to </a:t>
                      </a:r>
                      <a:r>
                        <a:rPr lang="en-US" sz="1200" b="0" i="0" u="none" strike="noStrike" kern="1200" baseline="0" dirty="0" err="1">
                          <a:solidFill>
                            <a:schemeClr val="dk1"/>
                          </a:solidFill>
                          <a:latin typeface="+mn-lt"/>
                          <a:ea typeface="+mn-ea"/>
                          <a:cs typeface="+mn-cs"/>
                        </a:rPr>
                        <a:t>pexidartinib</a:t>
                      </a:r>
                      <a:r>
                        <a:rPr lang="en-US" sz="1200" b="0" i="0" u="none" strike="noStrike" kern="1200" baseline="0" dirty="0">
                          <a:solidFill>
                            <a:schemeClr val="dk1"/>
                          </a:solidFill>
                          <a:latin typeface="+mn-lt"/>
                          <a:ea typeface="+mn-ea"/>
                          <a:cs typeface="+mn-cs"/>
                        </a:rPr>
                        <a:t>, assess the potential for off-target effects of ZAAD-1006a using in vitro screening assays (panels of kinases and receptors).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211810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08/02/2019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09/2020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On-Going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330950905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56917069"/>
              </p:ext>
            </p:extLst>
          </p:nvPr>
        </p:nvGraphicFramePr>
        <p:xfrm>
          <a:off x="121724" y="974774"/>
          <a:ext cx="8915398" cy="4855905"/>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577617">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kern="1200" dirty="0">
                          <a:solidFill>
                            <a:schemeClr val="dk1"/>
                          </a:solidFill>
                          <a:latin typeface="+mn-lt"/>
                          <a:ea typeface="+mn-ea"/>
                          <a:cs typeface="+mn-cs"/>
                        </a:rPr>
                        <a:t>2065-1: Conduct one or more studies to provide quantitative estimates of the serious risks of misuse, abuse, addiction, overdose, and death associated with long-term use of opioid analgesics for management of chronic pain, among patients prescribed ER/LA opioid products. Include an assessment of risk relative to efficacy.</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algn="ctr" defTabSz="914400" rtl="0" eaLnBrk="1" latinLnBrk="0" hangingPunct="1"/>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01/2018</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Released &amp; replaced with 3033 PMR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23200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kern="1200" dirty="0">
                          <a:solidFill>
                            <a:schemeClr val="dk1"/>
                          </a:solidFill>
                          <a:latin typeface="+mn-lt"/>
                          <a:ea typeface="+mn-ea"/>
                          <a:cs typeface="+mn-cs"/>
                        </a:rPr>
                        <a:t>2065-2: Develop and validate measures of the following opioid-related adverse events: misuse, abuse, addiction, overdose and death (based on DHHS definition, or any agreed-upon definition), which will be used to inform the design and analysis for PMR # 2065-1 and any future post-marketing safety studies and clinical trials to assess these risks. This can be achieved by conducting an instrument development study or a validation study of an algorithm based on secondary data sources.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206544</a:t>
                      </a:r>
                    </a:p>
                    <a:p>
                      <a:pPr algn="ct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10/2/2015</a:t>
                      </a:r>
                    </a:p>
                    <a:p>
                      <a:pPr marL="0" algn="ctr" defTabSz="914400" rtl="0" eaLnBrk="1" latinLnBrk="0" hangingPunct="1"/>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08/2015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Released &amp; replaced with 3033 PMR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00927328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1602181171"/>
              </p:ext>
            </p:extLst>
          </p:nvPr>
        </p:nvGraphicFramePr>
        <p:xfrm>
          <a:off x="121724" y="974774"/>
          <a:ext cx="8915398" cy="5686118"/>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475016">
                  <a:extLst>
                    <a:ext uri="{9D8B030D-6E8A-4147-A177-3AD203B41FA5}">
                      <a16:colId xmlns:a16="http://schemas.microsoft.com/office/drawing/2014/main" val="20001"/>
                    </a:ext>
                  </a:extLst>
                </a:gridCol>
                <a:gridCol w="760021">
                  <a:extLst>
                    <a:ext uri="{9D8B030D-6E8A-4147-A177-3AD203B41FA5}">
                      <a16:colId xmlns:a16="http://schemas.microsoft.com/office/drawing/2014/main" val="20002"/>
                    </a:ext>
                  </a:extLst>
                </a:gridCol>
                <a:gridCol w="997527">
                  <a:extLst>
                    <a:ext uri="{9D8B030D-6E8A-4147-A177-3AD203B41FA5}">
                      <a16:colId xmlns:a16="http://schemas.microsoft.com/office/drawing/2014/main" val="20003"/>
                    </a:ext>
                  </a:extLst>
                </a:gridCol>
                <a:gridCol w="1075707">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577617">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b="0" i="0" u="none" strike="noStrike" kern="1200" baseline="0" dirty="0">
                          <a:solidFill>
                            <a:schemeClr val="dk1"/>
                          </a:solidFill>
                          <a:latin typeface="+mn-lt"/>
                          <a:ea typeface="+mn-ea"/>
                          <a:cs typeface="+mn-cs"/>
                        </a:rPr>
                        <a:t>2065-3: Conduct a study to validate coded medical terminologies (e.g., ICD9, ICD10, SNOMED) used to identify the following opioid-related adverse events: misuse, abuse, addiction, overdose, and death in any existing post-marketing databases to be employed in the studies. Stratify misuse and overdose by intentionality wherever possible. These validated codes will be used to inform the design and analysis for PMR # 2065-1.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b="0" i="0" u="none" strike="noStrike" kern="1200" baseline="0" dirty="0">
                          <a:solidFill>
                            <a:schemeClr val="dk1"/>
                          </a:solidFill>
                          <a:latin typeface="+mn-lt"/>
                          <a:ea typeface="+mn-ea"/>
                          <a:cs typeface="+mn-cs"/>
                        </a:rPr>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10/2/2015</a:t>
                      </a:r>
                    </a:p>
                    <a:p>
                      <a:pPr marL="0" algn="ctr" defTabSz="914400" rtl="0" eaLnBrk="1" latinLnBrk="0" hangingPunct="1"/>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b="0" i="0" u="none" strike="noStrike" kern="1200" baseline="0" dirty="0">
                          <a:solidFill>
                            <a:schemeClr val="dk1"/>
                          </a:solidFill>
                          <a:latin typeface="+mn-lt"/>
                          <a:ea typeface="+mn-ea"/>
                          <a:cs typeface="+mn-cs"/>
                        </a:rPr>
                        <a:t>08/2015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Released &amp; replaced with 3033 PMR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3788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2065-4: Conduct a study to define and validate “doctor/pharmacy shopping” as outcomes</a:t>
                      </a:r>
                    </a:p>
                    <a:p>
                      <a:r>
                        <a:rPr lang="en-US" sz="1200" b="0" i="0" u="none" strike="noStrike" kern="1200" baseline="0" dirty="0">
                          <a:solidFill>
                            <a:schemeClr val="dk1"/>
                          </a:solidFill>
                          <a:latin typeface="+mn-lt"/>
                          <a:ea typeface="+mn-ea"/>
                          <a:cs typeface="+mn-cs"/>
                        </a:rPr>
                        <a:t>suggestive of misuse, abuse and/or addiction. These validated codes will be used to inform the design and analysis for PMR # 2065-1.</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206544</a:t>
                      </a:r>
                    </a:p>
                    <a:p>
                      <a:pPr algn="ctr"/>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10/2/2015</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dk1"/>
                        </a:solidFill>
                        <a:latin typeface="+mn-lt"/>
                        <a:ea typeface="+mn-ea"/>
                        <a:cs typeface="+mn-cs"/>
                      </a:endParaRPr>
                    </a:p>
                    <a:p>
                      <a:pPr marL="0" algn="ctr" defTabSz="914400" rtl="0" eaLnBrk="1" latinLnBrk="0" hangingPunct="1"/>
                      <a:endParaRPr lang="en-US" sz="1200" b="0" i="0" u="none" strike="noStrike" kern="1200" baseline="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b="0" i="0" u="none" strike="noStrike" kern="1200" baseline="0" dirty="0">
                          <a:solidFill>
                            <a:schemeClr val="dk1"/>
                          </a:solidFill>
                          <a:latin typeface="+mn-lt"/>
                          <a:ea typeface="+mn-ea"/>
                          <a:cs typeface="+mn-cs"/>
                        </a:rPr>
                        <a:t>08/2015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Released &amp; replaced with 3033 PMR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378853">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r>
                        <a:rPr lang="en-US" sz="1200" b="0" i="0" u="none" strike="noStrike" kern="1200" baseline="0" dirty="0">
                          <a:solidFill>
                            <a:schemeClr val="dk1"/>
                          </a:solidFill>
                          <a:latin typeface="+mn-lt"/>
                          <a:ea typeface="+mn-ea"/>
                          <a:cs typeface="+mn-cs"/>
                        </a:rPr>
                        <a:t>2065-5: Conduct a clinical trial to estimate the serious risk for the development of</a:t>
                      </a:r>
                    </a:p>
                    <a:p>
                      <a:r>
                        <a:rPr lang="en-US" sz="1200" b="0" i="0" u="none" strike="noStrike" kern="1200" baseline="0" dirty="0" err="1">
                          <a:solidFill>
                            <a:schemeClr val="dk1"/>
                          </a:solidFill>
                          <a:latin typeface="+mn-lt"/>
                          <a:ea typeface="+mn-ea"/>
                          <a:cs typeface="+mn-cs"/>
                        </a:rPr>
                        <a:t>hyperalgesia</a:t>
                      </a:r>
                      <a:r>
                        <a:rPr lang="en-US" sz="1200" b="0" i="0" u="none" strike="noStrike" kern="1200" baseline="0" dirty="0">
                          <a:solidFill>
                            <a:schemeClr val="dk1"/>
                          </a:solidFill>
                          <a:latin typeface="+mn-lt"/>
                          <a:ea typeface="+mn-ea"/>
                          <a:cs typeface="+mn-cs"/>
                        </a:rPr>
                        <a:t> following use of ER/LA opioid analgesics for at least one year to</a:t>
                      </a:r>
                    </a:p>
                    <a:p>
                      <a:r>
                        <a:rPr lang="en-US" sz="1200" b="0" i="0" u="none" strike="noStrike" kern="1200" baseline="0" dirty="0">
                          <a:solidFill>
                            <a:schemeClr val="dk1"/>
                          </a:solidFill>
                          <a:latin typeface="+mn-lt"/>
                          <a:ea typeface="+mn-ea"/>
                          <a:cs typeface="+mn-cs"/>
                        </a:rPr>
                        <a:t>treat chronic pain. We strongly encourage you to use the same trial to assess the</a:t>
                      </a:r>
                    </a:p>
                    <a:p>
                      <a:r>
                        <a:rPr lang="en-US" sz="1200" b="0" i="0" u="none" strike="noStrike" kern="1200" baseline="0" dirty="0">
                          <a:solidFill>
                            <a:schemeClr val="dk1"/>
                          </a:solidFill>
                          <a:latin typeface="+mn-lt"/>
                          <a:ea typeface="+mn-ea"/>
                          <a:cs typeface="+mn-cs"/>
                        </a:rPr>
                        <a:t>development of tolerance following use of ER/LA opioid analgesics. Include an</a:t>
                      </a:r>
                    </a:p>
                    <a:p>
                      <a:r>
                        <a:rPr lang="en-US" sz="1200" b="0" i="0" u="none" strike="noStrike" kern="1200" baseline="0" dirty="0">
                          <a:solidFill>
                            <a:schemeClr val="dk1"/>
                          </a:solidFill>
                          <a:latin typeface="+mn-lt"/>
                          <a:ea typeface="+mn-ea"/>
                          <a:cs typeface="+mn-cs"/>
                        </a:rPr>
                        <a:t>assessment of risk relative to efficacy.</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algn="ctr"/>
                      <a:r>
                        <a:rPr lang="en-US" sz="1200" b="0" i="0" u="none" strike="noStrike" kern="1200" baseline="0" dirty="0">
                          <a:solidFill>
                            <a:schemeClr val="dk1"/>
                          </a:solidFill>
                          <a:latin typeface="+mn-lt"/>
                          <a:ea typeface="+mn-ea"/>
                          <a:cs typeface="+mn-cs"/>
                        </a:rPr>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algn="ctr"/>
                      <a:r>
                        <a:rPr lang="en-US" sz="1200" b="0" i="0" u="none" strike="noStrike" kern="1200" baseline="0" dirty="0">
                          <a:solidFill>
                            <a:schemeClr val="dk1"/>
                          </a:solidFill>
                          <a:latin typeface="+mn-lt"/>
                          <a:ea typeface="+mn-ea"/>
                          <a:cs typeface="+mn-cs"/>
                        </a:rPr>
                        <a:t>08/2016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dk1"/>
                          </a:solidFill>
                          <a:latin typeface="+mn-lt"/>
                          <a:ea typeface="+mn-ea"/>
                          <a:cs typeface="+mn-cs"/>
                        </a:rPr>
                        <a:t>Released &amp; replaced with 3033 PMR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324981318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3664116833"/>
              </p:ext>
            </p:extLst>
          </p:nvPr>
        </p:nvGraphicFramePr>
        <p:xfrm>
          <a:off x="121724" y="974774"/>
          <a:ext cx="8915398" cy="5130203"/>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577617">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b="0" i="0" u="none" strike="noStrike" kern="1200" baseline="0" dirty="0">
                          <a:solidFill>
                            <a:schemeClr val="dk1"/>
                          </a:solidFill>
                          <a:latin typeface="+mn-lt"/>
                          <a:ea typeface="+mn-ea"/>
                          <a:cs typeface="+mn-cs"/>
                        </a:rPr>
                        <a:t>2961-1:  Conduct epidemiologic to address whether the  properties intended to deter misuse and abuse of MORPHABOND (morphine sulfate extended release tablets) actually result in a significant and meaningful decrease in misuse and abuse, and their consequences, addiction, overdose, and death, in the community. The post-marketing study program must allow FDA to assess the impact, if any, that is attributable to the abuse-deterrent properties of MORPHABOND. To meet this objective, investigations should incorporate recommendations contained in the FDA draft guidance, Abuse Deterrent</a:t>
                      </a:r>
                    </a:p>
                    <a:p>
                      <a:r>
                        <a:rPr lang="en-US" sz="1200" b="0" i="0" u="none" strike="noStrike" kern="1200" baseline="0" dirty="0">
                          <a:solidFill>
                            <a:schemeClr val="dk1"/>
                          </a:solidFill>
                          <a:latin typeface="+mn-lt"/>
                          <a:ea typeface="+mn-ea"/>
                          <a:cs typeface="+mn-cs"/>
                        </a:rPr>
                        <a:t>Opioids—Evaluation and Labeling (January 2013) and proposed comparators</a:t>
                      </a:r>
                    </a:p>
                    <a:p>
                      <a:r>
                        <a:rPr lang="en-US" sz="1200" b="0" i="0" u="none" strike="noStrike" kern="1200" baseline="0" dirty="0">
                          <a:solidFill>
                            <a:schemeClr val="dk1"/>
                          </a:solidFill>
                          <a:latin typeface="+mn-lt"/>
                          <a:ea typeface="+mn-ea"/>
                          <a:cs typeface="+mn-cs"/>
                        </a:rPr>
                        <a:t>need to be mutually agreed upon prior to initiating epidemiologic investigations. There must be sufficient drug utilization to allow a meaningful epidemiological assessment of overall and route-specific abuse deterrence.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algn="ctr" defTabSz="914400" rtl="0" eaLnBrk="1" latinLnBrk="0" hangingPunct="1"/>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08/2020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Released &amp; replaced with 2961-9 PMR</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on 5/12/17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361191330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1428168052"/>
              </p:ext>
            </p:extLst>
          </p:nvPr>
        </p:nvGraphicFramePr>
        <p:xfrm>
          <a:off x="121724" y="974774"/>
          <a:ext cx="8915398" cy="5568040"/>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544985">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7562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dirty="0"/>
                        <a:t>2961-2: Conduct a 9-month repeat-dose oral toxicology study in the </a:t>
                      </a:r>
                      <a:r>
                        <a:rPr lang="en-US" sz="1200" dirty="0" err="1"/>
                        <a:t>nonrodent</a:t>
                      </a:r>
                      <a:r>
                        <a:rPr lang="en-US" sz="1200" dirty="0"/>
                        <a:t> model characterizing the toxicological potential of [REDACTED]</a:t>
                      </a: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p>
                      <a:pPr algn="ct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10/2/2015</a:t>
                      </a:r>
                    </a:p>
                    <a:p>
                      <a:pPr marL="0" algn="ctr" defTabSz="914400" rtl="0" eaLnBrk="1" latinLnBrk="0" hangingPunct="1"/>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07/2018</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Pending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7006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lang="en-US" sz="1200" dirty="0"/>
                        <a:t>2961-3: Conduct a 6-month repeat-dose oral toxicology study in the rodent model characterizing the toxicological potential of [REDACTED]</a:t>
                      </a: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kern="1200" dirty="0">
                          <a:solidFill>
                            <a:schemeClr val="dk1"/>
                          </a:solidFill>
                          <a:latin typeface="+mn-lt"/>
                          <a:ea typeface="+mn-ea"/>
                          <a:cs typeface="+mn-cs"/>
                        </a:rPr>
                        <a:t>05/2017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Pending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7396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dirty="0"/>
                        <a:t>2961-4: Conduct a fertility and early embryonic development study in both male and female rats with [REDACTED]</a:t>
                      </a: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05/2018</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Released from PMR on 01/15/2016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1229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r>
                        <a:rPr lang="en-US" sz="1200" dirty="0"/>
                        <a:t>2961-5: Conduct an </a:t>
                      </a:r>
                      <a:r>
                        <a:rPr lang="en-US" sz="1200" dirty="0" err="1"/>
                        <a:t>embryofetal</a:t>
                      </a:r>
                      <a:r>
                        <a:rPr lang="en-US" sz="1200" dirty="0"/>
                        <a:t> development study for [REDACTED] in the rat model. </a:t>
                      </a: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kern="1200" dirty="0">
                          <a:solidFill>
                            <a:schemeClr val="dk1"/>
                          </a:solidFill>
                          <a:latin typeface="+mn-lt"/>
                          <a:ea typeface="+mn-ea"/>
                          <a:cs typeface="+mn-cs"/>
                        </a:rPr>
                        <a:t>10/2017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Released from PMR on 01/15/2016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r h="12294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dirty="0"/>
                        <a:t>2961-6: Conduct an </a:t>
                      </a:r>
                      <a:r>
                        <a:rPr lang="en-US" sz="1200" dirty="0" err="1"/>
                        <a:t>embryofetal</a:t>
                      </a:r>
                      <a:r>
                        <a:rPr lang="en-US" sz="1200" dirty="0"/>
                        <a:t> development study for [REDACTED] in the rabbit model. </a:t>
                      </a: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10/2017</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Released from PMR on 01/15/2016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4278622768"/>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2388037390"/>
              </p:ext>
            </p:extLst>
          </p:nvPr>
        </p:nvGraphicFramePr>
        <p:xfrm>
          <a:off x="121724" y="974773"/>
          <a:ext cx="8915398" cy="3460734"/>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66844">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1693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dirty="0"/>
                        <a:t>2961-7: Conduct an </a:t>
                      </a:r>
                      <a:r>
                        <a:rPr lang="en-US" sz="1200" dirty="0" err="1"/>
                        <a:t>embryofetal</a:t>
                      </a:r>
                      <a:r>
                        <a:rPr lang="en-US" sz="1200" dirty="0"/>
                        <a:t> development study for [REDACTED] in the rat model. </a:t>
                      </a: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algn="ctr"/>
                      <a:r>
                        <a:rPr lang="en-US" sz="1200" kern="1200" dirty="0">
                          <a:solidFill>
                            <a:schemeClr val="dk1"/>
                          </a:solidFill>
                          <a:latin typeface="+mn-lt"/>
                          <a:ea typeface="+mn-ea"/>
                          <a:cs typeface="+mn-cs"/>
                        </a:rPr>
                        <a:t>07/2018</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Released from PMR on 01/15/2016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16245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p>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r>
                        <a:rPr lang="en-US" sz="1200" dirty="0"/>
                        <a:t>2961-8: Conduct a 2-year rodent oral carcinogenicity assessment of [REDACTED]</a:t>
                      </a: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p>
                      <a:pPr algn="ct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10/2/2015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04/2020</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Pending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17259877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1814799306"/>
              </p:ext>
            </p:extLst>
          </p:nvPr>
        </p:nvGraphicFramePr>
        <p:xfrm>
          <a:off x="121724" y="974774"/>
          <a:ext cx="8915398" cy="4947323"/>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649621">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81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r>
                        <a:rPr lang="en-US" sz="1200" kern="1200" dirty="0">
                          <a:solidFill>
                            <a:schemeClr val="dk1"/>
                          </a:solidFill>
                          <a:latin typeface="+mn-lt"/>
                          <a:ea typeface="+mn-ea"/>
                          <a:cs typeface="+mn-cs"/>
                        </a:rPr>
                        <a:t>2961-9: </a:t>
                      </a:r>
                      <a:r>
                        <a:rPr lang="en-US" sz="1200" b="0" i="0" u="none" strike="noStrike" kern="1200" baseline="0" dirty="0">
                          <a:solidFill>
                            <a:schemeClr val="dk1"/>
                          </a:solidFill>
                          <a:latin typeface="+mn-lt"/>
                          <a:ea typeface="+mn-ea"/>
                          <a:cs typeface="+mn-cs"/>
                        </a:rPr>
                        <a:t>Conduct epidemiologic to address whether the  properties intended to deter misuse and abuse of MORPHABOND (morphine sulfate extended release tablets) actually result in a significant and meaningful decrease in misuse and abuse, and their consequences, addiction, overdose, and death, in the community. The post-marketing study program must allow FDA to assess the impact, if any, that is attributable to the abuse-deterrent properties of MORPHABOND. To meet this objective, investigations should incorporate recommendations contained in the FDA draft guidance, Abuse Deterrent</a:t>
                      </a:r>
                    </a:p>
                    <a:p>
                      <a:r>
                        <a:rPr lang="en-US" sz="1200" b="0" i="0" u="none" strike="noStrike" kern="1200" baseline="0" dirty="0">
                          <a:solidFill>
                            <a:schemeClr val="dk1"/>
                          </a:solidFill>
                          <a:latin typeface="+mn-lt"/>
                          <a:ea typeface="+mn-ea"/>
                          <a:cs typeface="+mn-cs"/>
                        </a:rPr>
                        <a:t>Opioids—Evaluation and Labeling (January 2013) and proposed comparators</a:t>
                      </a:r>
                    </a:p>
                    <a:p>
                      <a:r>
                        <a:rPr lang="en-US" sz="1200" b="0" i="0" u="none" strike="noStrike" kern="1200" baseline="0" dirty="0">
                          <a:solidFill>
                            <a:schemeClr val="dk1"/>
                          </a:solidFill>
                          <a:latin typeface="+mn-lt"/>
                          <a:ea typeface="+mn-ea"/>
                          <a:cs typeface="+mn-cs"/>
                        </a:rPr>
                        <a:t>need to be mutually agreed upon prior to initiating epidemiologic investigations. There must be sufficient drug utilization to allow a meaningful epidemiological assessment of overall and route-specific abuse deterrence. </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p>
                      <a:pPr algn="ctr"/>
                      <a:endParaRPr lang="en-US" sz="1200" dirty="0"/>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10/2/2015</a:t>
                      </a:r>
                    </a:p>
                    <a:p>
                      <a:pPr marL="0" algn="ctr" defTabSz="914400" rtl="0" eaLnBrk="1" latinLnBrk="0" hangingPunct="1"/>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09/2</a:t>
                      </a:r>
                      <a:r>
                        <a:rPr lang="en-US" sz="1200" kern="1200" dirty="0">
                          <a:solidFill>
                            <a:schemeClr val="dk1"/>
                          </a:solidFill>
                          <a:latin typeface="+mn-lt"/>
                          <a:ea typeface="+mn-ea"/>
                          <a:cs typeface="+mn-cs"/>
                        </a:rPr>
                        <a:t>020</a:t>
                      </a:r>
                    </a:p>
                    <a:p>
                      <a:pPr algn="ct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Ongoing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28575" cap="flat" cmpd="sng" algn="ctr">
                      <a:no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300030153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a:t>US Post Marketing Commitments</a:t>
            </a:r>
          </a:p>
        </p:txBody>
      </p:sp>
      <p:graphicFrame>
        <p:nvGraphicFramePr>
          <p:cNvPr id="11" name="Table 10"/>
          <p:cNvGraphicFramePr>
            <a:graphicFrameLocks noGrp="1"/>
          </p:cNvGraphicFramePr>
          <p:nvPr>
            <p:extLst>
              <p:ext uri="{D42A27DB-BD31-4B8C-83A1-F6EECF244321}">
                <p14:modId xmlns:p14="http://schemas.microsoft.com/office/powerpoint/2010/main" val="753579370"/>
              </p:ext>
            </p:extLst>
          </p:nvPr>
        </p:nvGraphicFramePr>
        <p:xfrm>
          <a:off x="121724" y="1151466"/>
          <a:ext cx="8915398" cy="4754968"/>
        </p:xfrm>
        <a:graphic>
          <a:graphicData uri="http://schemas.openxmlformats.org/drawingml/2006/table">
            <a:tbl>
              <a:tblPr firstRow="1" bandRow="1">
                <a:tableStyleId>{5C22544A-7EE6-4342-B048-85BDC9FD1C3A}</a:tableStyleId>
              </a:tblPr>
              <a:tblGrid>
                <a:gridCol w="1485899">
                  <a:extLst>
                    <a:ext uri="{9D8B030D-6E8A-4147-A177-3AD203B41FA5}">
                      <a16:colId xmlns:a16="http://schemas.microsoft.com/office/drawing/2014/main" val="20000"/>
                    </a:ext>
                  </a:extLst>
                </a:gridCol>
                <a:gridCol w="3064328">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164771">
                  <a:extLst>
                    <a:ext uri="{9D8B030D-6E8A-4147-A177-3AD203B41FA5}">
                      <a16:colId xmlns:a16="http://schemas.microsoft.com/office/drawing/2014/main" val="20004"/>
                    </a:ext>
                  </a:extLst>
                </a:gridCol>
                <a:gridCol w="1121228">
                  <a:extLst>
                    <a:ext uri="{9D8B030D-6E8A-4147-A177-3AD203B41FA5}">
                      <a16:colId xmlns:a16="http://schemas.microsoft.com/office/drawing/2014/main" val="20005"/>
                    </a:ext>
                  </a:extLst>
                </a:gridCol>
              </a:tblGrid>
              <a:tr h="472928">
                <a:tc>
                  <a:txBody>
                    <a:bodyPr/>
                    <a:lstStyle/>
                    <a:p>
                      <a:pPr algn="ctr"/>
                      <a:r>
                        <a:rPr lang="en-US" sz="1200" dirty="0">
                          <a:solidFill>
                            <a:schemeClr val="bg1"/>
                          </a:solidFill>
                        </a:rPr>
                        <a:t>Product/  Compound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Description of Commitment</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NDA Number</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Agreement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Projected Completion Date</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tc>
                  <a:txBody>
                    <a:bodyPr/>
                    <a:lstStyle/>
                    <a:p>
                      <a:pPr algn="ctr"/>
                      <a:r>
                        <a:rPr lang="en-US" sz="1200" dirty="0"/>
                        <a:t>Status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10000"/>
                  </a:ext>
                </a:extLst>
              </a:tr>
              <a:tr h="10629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3033-1: Conduct a prospective, observational study designed to quantify the serious risks of misuse, abuse, and addiction associated with long-term use of opioid analgesics for management of chronic pain among patients prescribed ER/LA opioid analgesics.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10/2019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Ongoing</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1062990">
                <a:tc>
                  <a:txBody>
                    <a:bodyPr/>
                    <a:lstStyle/>
                    <a:p>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a:t>
                      </a:r>
                      <a:r>
                        <a:rPr lang="en-US" sz="1200" kern="1200" dirty="0">
                          <a:solidFill>
                            <a:schemeClr val="dk1"/>
                          </a:solidFill>
                          <a:effectLst/>
                          <a:latin typeface="+mn-lt"/>
                          <a:ea typeface="+mn-ea"/>
                          <a:cs typeface="+mn-cs"/>
                        </a:rPr>
                        <a:t>MG</a:t>
                      </a:r>
                      <a:endParaRPr lang="pt-BR" sz="1200" kern="1200" dirty="0">
                        <a:solidFill>
                          <a:schemeClr val="dk1"/>
                        </a:solidFill>
                        <a:effectLst/>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3033-2: Conduct an observational study designed to measure the incidence and predictors of opioid overdose and death (OOD), as well as opioid abuse/addiction, using patient health records, insurance claims, and death records.</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ctr" defTabSz="914400" rtl="0" eaLnBrk="1" latinLnBrk="0" hangingPunct="1"/>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strike="noStrike" kern="1200" dirty="0">
                          <a:solidFill>
                            <a:schemeClr val="tx1"/>
                          </a:solidFill>
                          <a:latin typeface="+mn-lt"/>
                          <a:ea typeface="+mn-ea"/>
                          <a:cs typeface="+mn-cs"/>
                        </a:rPr>
                        <a:t>04/2019</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Delayed</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0629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a:solidFill>
                            <a:schemeClr val="dk1"/>
                          </a:solidFill>
                          <a:latin typeface="+mn-lt"/>
                          <a:ea typeface="+mn-ea"/>
                          <a:cs typeface="+mn-cs"/>
                        </a:rPr>
                        <a:t>Morphabond ER </a:t>
                      </a:r>
                      <a:r>
                        <a:rPr lang="en-US" sz="1200" kern="1200" dirty="0">
                          <a:solidFill>
                            <a:schemeClr val="dk1"/>
                          </a:solidFill>
                          <a:latin typeface="+mn-lt"/>
                          <a:ea typeface="+mn-ea"/>
                          <a:cs typeface="+mn-cs"/>
                        </a:rPr>
                        <a:t>(morphine sulfate) 15/30/60/100 MG</a:t>
                      </a:r>
                      <a:endParaRPr lang="pt-BR" sz="1200" kern="1200" dirty="0">
                        <a:solidFill>
                          <a:schemeClr val="dk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US" sz="1200" b="0" i="0" u="none" strike="noStrike" kern="1200" baseline="0" dirty="0">
                          <a:solidFill>
                            <a:schemeClr val="dk1"/>
                          </a:solidFill>
                          <a:latin typeface="+mn-lt"/>
                          <a:ea typeface="+mn-ea"/>
                          <a:cs typeface="+mn-cs"/>
                        </a:rPr>
                        <a:t>3033-3: Conduct a prospective observational study designed to assess the content validity and patient interpretation of the Prescription Opioid Misuse and Abuse Questionnaire (POMAQ). Patient understanding of the concepts of misuse and abuse will also be obtained.</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t>206544</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2/4/2016</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algn="ctr"/>
                      <a:r>
                        <a:rPr lang="en-US" sz="1200" kern="1200" dirty="0">
                          <a:solidFill>
                            <a:schemeClr val="dk1"/>
                          </a:solidFill>
                          <a:latin typeface="+mn-lt"/>
                          <a:ea typeface="+mn-ea"/>
                          <a:cs typeface="+mn-cs"/>
                        </a:rPr>
                        <a:t>10/2015</a:t>
                      </a: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Fulfilled</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FDA Letter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11/26/2019</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txBody>
                  <a:tcPr marT="45731" marB="45731">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15"/>
          </p:nvPr>
        </p:nvSpPr>
        <p:spPr/>
        <p:txBody>
          <a:bodyPr/>
          <a:lstStyle/>
          <a:p>
            <a:pPr>
              <a:defRPr/>
            </a:pPr>
            <a:r>
              <a:rPr lang="en-US">
                <a:solidFill>
                  <a:srgbClr val="9A9B9C"/>
                </a:solidFill>
              </a:rPr>
              <a:t>DSI December 2018 | CONFIDENTIAL</a:t>
            </a:r>
            <a:endParaRPr lang="en-US" dirty="0">
              <a:solidFill>
                <a:srgbClr val="9A9B9C"/>
              </a:solidFill>
            </a:endParaRPr>
          </a:p>
        </p:txBody>
      </p:sp>
    </p:spTree>
    <p:extLst>
      <p:ext uri="{BB962C8B-B14F-4D97-AF65-F5344CB8AC3E}">
        <p14:creationId xmlns:p14="http://schemas.microsoft.com/office/powerpoint/2010/main" val="117048837"/>
      </p:ext>
    </p:extLst>
  </p:cSld>
  <p:clrMapOvr>
    <a:masterClrMapping/>
  </p:clrMapOvr>
  <p:transition>
    <p:fade/>
  </p:transition>
</p:sld>
</file>

<file path=ppt/theme/theme1.xml><?xml version="1.0" encoding="utf-8"?>
<a:theme xmlns:a="http://schemas.openxmlformats.org/drawingml/2006/main" name="DSI Presentation Template">
  <a:themeElements>
    <a:clrScheme name="Daiichi - v2">
      <a:dk1>
        <a:srgbClr val="4D4F53"/>
      </a:dk1>
      <a:lt1>
        <a:srgbClr val="FFFFFF"/>
      </a:lt1>
      <a:dk2>
        <a:srgbClr val="B6B8BB"/>
      </a:dk2>
      <a:lt2>
        <a:srgbClr val="FFE900"/>
      </a:lt2>
      <a:accent1>
        <a:srgbClr val="023F88"/>
      </a:accent1>
      <a:accent2>
        <a:srgbClr val="00B4ED"/>
      </a:accent2>
      <a:accent3>
        <a:srgbClr val="00A656"/>
      </a:accent3>
      <a:accent4>
        <a:srgbClr val="89BA17"/>
      </a:accent4>
      <a:accent5>
        <a:srgbClr val="7030A0"/>
      </a:accent5>
      <a:accent6>
        <a:srgbClr val="FF6600"/>
      </a:accent6>
      <a:hlink>
        <a:srgbClr val="00B4ED"/>
      </a:hlink>
      <a:folHlink>
        <a:srgbClr val="89BA17"/>
      </a:folHlink>
    </a:clrScheme>
    <a:fontScheme name="DSK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0" tIns="0" rIns="0" bIns="0" rtlCol="0" anchor="t" anchorCtr="0">
        <a:normAutofit/>
      </a:bodyPr>
      <a:lstStyle>
        <a:defPPr marL="0" marR="0" indent="0" algn="l" defTabSz="914400" rtl="0" eaLnBrk="1" fontAlgn="auto" latinLnBrk="0" hangingPunct="1">
          <a:lnSpc>
            <a:spcPct val="100000"/>
          </a:lnSpc>
          <a:spcBef>
            <a:spcPct val="0"/>
          </a:spcBef>
          <a:spcAft>
            <a:spcPts val="0"/>
          </a:spcAft>
          <a:buClrTx/>
          <a:buSzTx/>
          <a:buFontTx/>
          <a:buNone/>
          <a:tabLst/>
          <a:defRPr kumimoji="0" sz="1600" b="0"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881397436FD74C981712FDDD126D74" ma:contentTypeVersion="13" ma:contentTypeDescription="Create a new document." ma:contentTypeScope="" ma:versionID="401d3eacd41a05d615dcd8f5f0956c9e">
  <xsd:schema xmlns:xsd="http://www.w3.org/2001/XMLSchema" xmlns:xs="http://www.w3.org/2001/XMLSchema" xmlns:p="http://schemas.microsoft.com/office/2006/metadata/properties" xmlns:ns3="e7575822-b822-403c-93ae-e5d8bd38b57f" xmlns:ns4="8e885d20-3659-4ed2-9a2a-931e653509b0" targetNamespace="http://schemas.microsoft.com/office/2006/metadata/properties" ma:root="true" ma:fieldsID="5339af4d217c11f286a2d825bdc89214" ns3:_="" ns4:_="">
    <xsd:import namespace="e7575822-b822-403c-93ae-e5d8bd38b57f"/>
    <xsd:import namespace="8e885d20-3659-4ed2-9a2a-931e653509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575822-b822-403c-93ae-e5d8bd38b57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e885d20-3659-4ed2-9a2a-931e653509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4EDB2B4-6496-43C1-9545-AD3265FAED02}">
  <ds:schemaRefs>
    <ds:schemaRef ds:uri="http://schemas.microsoft.com/sharepoint/v3/contenttype/forms"/>
  </ds:schemaRefs>
</ds:datastoreItem>
</file>

<file path=customXml/itemProps2.xml><?xml version="1.0" encoding="utf-8"?>
<ds:datastoreItem xmlns:ds="http://schemas.openxmlformats.org/officeDocument/2006/customXml" ds:itemID="{588413B5-5D18-40BA-BC80-CFEE208B7F55}">
  <ds:schemaRefs>
    <ds:schemaRef ds:uri="http://schemas.microsoft.com/office/2006/documentManagement/types"/>
    <ds:schemaRef ds:uri="http://schemas.microsoft.com/office/infopath/2007/PartnerControls"/>
    <ds:schemaRef ds:uri="8e885d20-3659-4ed2-9a2a-931e653509b0"/>
    <ds:schemaRef ds:uri="http://purl.org/dc/elements/1.1/"/>
    <ds:schemaRef ds:uri="http://schemas.microsoft.com/office/2006/metadata/properties"/>
    <ds:schemaRef ds:uri="e7575822-b822-403c-93ae-e5d8bd38b57f"/>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886D615-0E2A-4F3F-BB42-75D896184D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575822-b822-403c-93ae-e5d8bd38b57f"/>
    <ds:schemaRef ds:uri="8e885d20-3659-4ed2-9a2a-931e653509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DSI Presentation Template</Template>
  <TotalTime>1255</TotalTime>
  <Words>3466</Words>
  <Application>Microsoft Office PowerPoint</Application>
  <PresentationFormat>On-screen Show (4:3)</PresentationFormat>
  <Paragraphs>576</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DSI Presentation Template</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lpstr>US Post Marketing Commitments</vt:lpstr>
    </vt:vector>
  </TitlesOfParts>
  <Company>Daiichi Sankyo,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 Vallee, Daniel</dc:creator>
  <cp:lastModifiedBy>Wozniak, Jon</cp:lastModifiedBy>
  <cp:revision>126</cp:revision>
  <cp:lastPrinted>2019-12-12T14:52:09Z</cp:lastPrinted>
  <dcterms:created xsi:type="dcterms:W3CDTF">2015-01-30T19:03:48Z</dcterms:created>
  <dcterms:modified xsi:type="dcterms:W3CDTF">2019-12-12T18:30:12Z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0x01010014881397436FD74C981712FDDD126D74</vt:lpwstr>
  </property>
</Properties>
</file>